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8" r:id="rId3"/>
    <p:sldId id="260" r:id="rId4"/>
    <p:sldId id="256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/>
    <p:restoredTop sz="94595"/>
  </p:normalViewPr>
  <p:slideViewPr>
    <p:cSldViewPr snapToGrid="0">
      <p:cViewPr varScale="1">
        <p:scale>
          <a:sx n="109" d="100"/>
          <a:sy n="109" d="100"/>
        </p:scale>
        <p:origin x="456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F374-7D92-256B-62D5-74DB60C74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0AAA5-A313-B676-5712-6E43D5AFD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EE1AD-E053-B767-55B6-F16CAE13D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BF16-D9D6-E74B-AFE8-5E84855C461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74D1F-7E0F-DBB0-5E63-B74368E45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F6541-F8E0-DA22-F5F5-8BFAEECB6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3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6EAA-982D-F4A0-0B34-D8803531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C1C9C-CF98-9EB9-84FC-2A5866404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BDA25-7AB5-0779-A2A7-F330B754F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BF16-D9D6-E74B-AFE8-5E84855C461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A8369-3487-B953-D7AC-7DCB2114A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5186F-A7DF-5DF0-1AFA-7E7FFE58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6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4BE4E9-45A4-3AF2-C3E3-04E194114A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9B701-7EB4-5613-3584-1FC7985E3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8E23A-CB64-6097-DE11-0076016E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BF16-D9D6-E74B-AFE8-5E84855C461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380E4-04C5-CD18-CCF7-F12D61C1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5F3BF-8433-A7F7-B953-873F24E2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27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3891-FD9F-7476-A294-3FAF6EB4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B941-8DBF-AA58-13C7-F41E9B443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0AF7C-B42B-7AFB-0258-C7FA9514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BF16-D9D6-E74B-AFE8-5E84855C461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CFF6F-1F86-F4AD-1DAE-22BB6EA53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15814-451E-F3F0-64EC-70D7C568D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2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BED7-306F-3601-A934-6C821F9D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E2B02-EEF5-C9AC-2802-703D31470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3E426-2E64-4730-6E8C-A4396BF98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BF16-D9D6-E74B-AFE8-5E84855C461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516F3-8F02-A1A5-3135-0FB3D367D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17EAA-F449-DC8D-824C-1FBE291E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6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59CEB-0163-4860-DF0A-47E21E76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177DA-DF72-B0D9-995C-E38AC2AC3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2EE02-2543-1D21-308C-C97C68876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5A07E-CF40-A74C-D0E8-892D44AA1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BF16-D9D6-E74B-AFE8-5E84855C461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0F919-E978-0848-E92D-C655BE27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C7054-5FC2-0805-1BEF-0E86AB3A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6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70742-84CA-C735-815C-8FED2985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0BC22-6669-9B67-2DEE-8C4490343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CBC84-1D6E-B573-E864-FE29CCEEC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5B3830-1F5A-B015-1618-2D02B56BA4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B5AE3F-A1DC-D198-3AA9-B28826671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13F501-A00C-0584-9718-ABB24EC75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BF16-D9D6-E74B-AFE8-5E84855C461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17A493-5980-E2C4-7FC8-FB93F265E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486B0-6F8B-6CA4-185D-9E90C5C5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12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00342-E146-E3C2-D826-89572FD6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F4A5D5-64E3-852A-28D5-C1ACF7CE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BF16-D9D6-E74B-AFE8-5E84855C461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E5BD2-1469-4DF9-2C08-EE3CE70E4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690CE-1D0D-F427-9E01-392B1987E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6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F0FA79-177C-38CA-9B9F-F31FB0094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BF16-D9D6-E74B-AFE8-5E84855C461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8EA9-CB70-D013-3704-44BA0BE65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7B7A-B23E-480B-34D7-079ABA391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8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6086-665A-8AD8-346F-EA3CC4686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BA86E-5B40-0E94-641E-5A8E88716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3EBC5D-F349-82AC-C0EE-225864854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1A009-7BBB-B663-5013-B397DFFB0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BF16-D9D6-E74B-AFE8-5E84855C461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D8B77-0FFA-C191-B82C-6F594973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1D020-0B28-5991-A832-3C747BBBA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09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AFA6A-AF12-CD55-4787-1927B3C1D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59B788-9B86-5A9A-F91F-CCFD9161B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81772-14F2-72DD-E05A-5FF2D729A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0F298-45B9-0338-463D-4D12409C5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BF16-D9D6-E74B-AFE8-5E84855C461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C32A5-0C3A-9D0C-3E5A-72730D723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A16FE-9D13-DEDF-156F-7961CBC49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7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10CE1F-6DA5-FFFB-A645-7450AA303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D7376-E61B-378B-8953-91F1E0077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36D6D-B3B7-7F5F-C69D-608EADB0E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BDBF16-D9D6-E74B-AFE8-5E84855C461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AA342-7D5E-C39C-FEB4-23FAC0EAC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6C0BB-56C4-85BC-647B-EF223D7AA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F5B1A1-1110-5948-81EF-9764DFFF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2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sv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8.jpeg"/><Relationship Id="rId5" Type="http://schemas.openxmlformats.org/officeDocument/2006/relationships/image" Target="../media/image7.svg"/><Relationship Id="rId10" Type="http://schemas.openxmlformats.org/officeDocument/2006/relationships/image" Target="../media/image37.jpeg"/><Relationship Id="rId4" Type="http://schemas.openxmlformats.org/officeDocument/2006/relationships/image" Target="../media/image6.png"/><Relationship Id="rId9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svg"/><Relationship Id="rId7" Type="http://schemas.openxmlformats.org/officeDocument/2006/relationships/image" Target="../media/image1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3.sv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4.jpeg"/><Relationship Id="rId5" Type="http://schemas.openxmlformats.org/officeDocument/2006/relationships/image" Target="../media/image12.png"/><Relationship Id="rId10" Type="http://schemas.openxmlformats.org/officeDocument/2006/relationships/image" Target="../media/image23.jpeg"/><Relationship Id="rId4" Type="http://schemas.openxmlformats.org/officeDocument/2006/relationships/image" Target="../media/image17.sv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5.svg"/><Relationship Id="rId7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7.svg"/><Relationship Id="rId7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4.jpeg"/><Relationship Id="rId5" Type="http://schemas.openxmlformats.org/officeDocument/2006/relationships/image" Target="../media/image6.png"/><Relationship Id="rId10" Type="http://schemas.openxmlformats.org/officeDocument/2006/relationships/image" Target="../media/image33.jpeg"/><Relationship Id="rId4" Type="http://schemas.openxmlformats.org/officeDocument/2006/relationships/image" Target="../media/image29.png"/><Relationship Id="rId9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B8FD22B-D72F-C7D4-B5C2-6BE4A7635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8" y="2232508"/>
            <a:ext cx="10937632" cy="2437463"/>
          </a:xfrm>
          <a:prstGeom prst="rect">
            <a:avLst/>
          </a:prstGeom>
        </p:spPr>
      </p:pic>
      <p:pic>
        <p:nvPicPr>
          <p:cNvPr id="11" name="Picture 10" descr="A yellow food truck with a table and chairs&#10;&#10;Description automatically generated">
            <a:extLst>
              <a:ext uri="{FF2B5EF4-FFF2-40B4-BE49-F238E27FC236}">
                <a16:creationId xmlns:a16="http://schemas.microsoft.com/office/drawing/2014/main" id="{3C042235-2EE1-64BC-845F-1DECA1CC6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756" y="2080984"/>
            <a:ext cx="10937632" cy="2991017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9F425A2-EC22-2A98-696A-C87D5EFC8A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033246" y="4594892"/>
                </a:moveTo>
                <a:lnTo>
                  <a:pt x="8058082" y="4652284"/>
                </a:lnTo>
                <a:lnTo>
                  <a:pt x="8007759" y="4652284"/>
                </a:lnTo>
                <a:close/>
                <a:moveTo>
                  <a:pt x="5063251" y="4551825"/>
                </a:moveTo>
                <a:lnTo>
                  <a:pt x="5068274" y="4551825"/>
                </a:lnTo>
                <a:cubicBezTo>
                  <a:pt x="5089793" y="4551825"/>
                  <a:pt x="5100551" y="4563731"/>
                  <a:pt x="5100551" y="4587543"/>
                </a:cubicBezTo>
                <a:cubicBezTo>
                  <a:pt x="5100551" y="4595605"/>
                  <a:pt x="5098846" y="4603666"/>
                  <a:pt x="5095436" y="4611728"/>
                </a:cubicBezTo>
                <a:cubicBezTo>
                  <a:pt x="5092024" y="4619789"/>
                  <a:pt x="5081297" y="4623820"/>
                  <a:pt x="5063251" y="4623820"/>
                </a:cubicBezTo>
                <a:close/>
                <a:moveTo>
                  <a:pt x="5471711" y="4551173"/>
                </a:moveTo>
                <a:lnTo>
                  <a:pt x="5484825" y="4551173"/>
                </a:lnTo>
                <a:cubicBezTo>
                  <a:pt x="5509878" y="4551173"/>
                  <a:pt x="5522405" y="4563576"/>
                  <a:pt x="5522405" y="4588380"/>
                </a:cubicBezTo>
                <a:cubicBezTo>
                  <a:pt x="5522405" y="4601465"/>
                  <a:pt x="5518901" y="4610689"/>
                  <a:pt x="5511894" y="4616053"/>
                </a:cubicBezTo>
                <a:cubicBezTo>
                  <a:pt x="5504886" y="4621417"/>
                  <a:pt x="5493817" y="4624099"/>
                  <a:pt x="5478686" y="4624099"/>
                </a:cubicBezTo>
                <a:lnTo>
                  <a:pt x="5471711" y="4624099"/>
                </a:lnTo>
                <a:close/>
                <a:moveTo>
                  <a:pt x="4319185" y="4551173"/>
                </a:moveTo>
                <a:lnTo>
                  <a:pt x="4332300" y="4551173"/>
                </a:lnTo>
                <a:cubicBezTo>
                  <a:pt x="4357353" y="4551173"/>
                  <a:pt x="4369879" y="4563576"/>
                  <a:pt x="4369879" y="4588380"/>
                </a:cubicBezTo>
                <a:cubicBezTo>
                  <a:pt x="4369879" y="4601465"/>
                  <a:pt x="4366376" y="4610689"/>
                  <a:pt x="4359368" y="4616053"/>
                </a:cubicBezTo>
                <a:cubicBezTo>
                  <a:pt x="4352362" y="4621417"/>
                  <a:pt x="4341292" y="4624099"/>
                  <a:pt x="4326161" y="4624099"/>
                </a:cubicBezTo>
                <a:lnTo>
                  <a:pt x="4319185" y="4624099"/>
                </a:lnTo>
                <a:close/>
                <a:moveTo>
                  <a:pt x="9246846" y="4547732"/>
                </a:moveTo>
                <a:cubicBezTo>
                  <a:pt x="9275992" y="4547732"/>
                  <a:pt x="9290564" y="4574180"/>
                  <a:pt x="9290564" y="4627076"/>
                </a:cubicBezTo>
                <a:cubicBezTo>
                  <a:pt x="9290564" y="4677925"/>
                  <a:pt x="9275898" y="4703350"/>
                  <a:pt x="9246568" y="4703350"/>
                </a:cubicBezTo>
                <a:cubicBezTo>
                  <a:pt x="9217112" y="4703350"/>
                  <a:pt x="9202384" y="4677615"/>
                  <a:pt x="9202384" y="4626146"/>
                </a:cubicBezTo>
                <a:cubicBezTo>
                  <a:pt x="9202384" y="4573870"/>
                  <a:pt x="9217204" y="4547732"/>
                  <a:pt x="9246846" y="4547732"/>
                </a:cubicBezTo>
                <a:close/>
                <a:moveTo>
                  <a:pt x="3455647" y="4547732"/>
                </a:moveTo>
                <a:cubicBezTo>
                  <a:pt x="3484793" y="4547732"/>
                  <a:pt x="3499365" y="4574180"/>
                  <a:pt x="3499365" y="4627076"/>
                </a:cubicBezTo>
                <a:cubicBezTo>
                  <a:pt x="3499365" y="4677925"/>
                  <a:pt x="3484700" y="4703350"/>
                  <a:pt x="3455368" y="4703350"/>
                </a:cubicBezTo>
                <a:cubicBezTo>
                  <a:pt x="3425912" y="4703350"/>
                  <a:pt x="3411184" y="4677615"/>
                  <a:pt x="3411184" y="4626146"/>
                </a:cubicBezTo>
                <a:cubicBezTo>
                  <a:pt x="3411184" y="4573870"/>
                  <a:pt x="3426005" y="4547732"/>
                  <a:pt x="3455647" y="4547732"/>
                </a:cubicBezTo>
                <a:close/>
                <a:moveTo>
                  <a:pt x="2693647" y="4547732"/>
                </a:moveTo>
                <a:cubicBezTo>
                  <a:pt x="2722792" y="4547732"/>
                  <a:pt x="2737365" y="4574180"/>
                  <a:pt x="2737365" y="4627076"/>
                </a:cubicBezTo>
                <a:cubicBezTo>
                  <a:pt x="2737365" y="4677925"/>
                  <a:pt x="2722699" y="4703350"/>
                  <a:pt x="2693368" y="4703350"/>
                </a:cubicBezTo>
                <a:cubicBezTo>
                  <a:pt x="2663912" y="4703350"/>
                  <a:pt x="2649184" y="4677615"/>
                  <a:pt x="2649184" y="4626146"/>
                </a:cubicBezTo>
                <a:cubicBezTo>
                  <a:pt x="2649184" y="4573870"/>
                  <a:pt x="2664005" y="4547732"/>
                  <a:pt x="2693647" y="4547732"/>
                </a:cubicBezTo>
                <a:close/>
                <a:moveTo>
                  <a:pt x="9599458" y="4542244"/>
                </a:moveTo>
                <a:lnTo>
                  <a:pt x="9599458" y="4546802"/>
                </a:lnTo>
                <a:cubicBezTo>
                  <a:pt x="9607704" y="4547050"/>
                  <a:pt x="9614712" y="4550739"/>
                  <a:pt x="9620480" y="4557871"/>
                </a:cubicBezTo>
                <a:lnTo>
                  <a:pt x="9624014" y="4562243"/>
                </a:lnTo>
                <a:lnTo>
                  <a:pt x="9624014" y="4679724"/>
                </a:lnTo>
                <a:cubicBezTo>
                  <a:pt x="9624014" y="4688715"/>
                  <a:pt x="9622169" y="4695025"/>
                  <a:pt x="9618480" y="4698653"/>
                </a:cubicBezTo>
                <a:cubicBezTo>
                  <a:pt x="9614789" y="4702281"/>
                  <a:pt x="9608448" y="4704125"/>
                  <a:pt x="9599458" y="4704187"/>
                </a:cubicBezTo>
                <a:lnTo>
                  <a:pt x="9599458" y="4708745"/>
                </a:lnTo>
                <a:lnTo>
                  <a:pt x="9658524" y="4708745"/>
                </a:lnTo>
                <a:lnTo>
                  <a:pt x="9658524" y="4704187"/>
                </a:lnTo>
                <a:lnTo>
                  <a:pt x="9654617" y="4704187"/>
                </a:lnTo>
                <a:cubicBezTo>
                  <a:pt x="9640230" y="4704187"/>
                  <a:pt x="9633037" y="4696033"/>
                  <a:pt x="9633037" y="4679724"/>
                </a:cubicBezTo>
                <a:lnTo>
                  <a:pt x="9633037" y="4573963"/>
                </a:lnTo>
                <a:lnTo>
                  <a:pt x="9745588" y="4712559"/>
                </a:lnTo>
                <a:lnTo>
                  <a:pt x="9749774" y="4712559"/>
                </a:lnTo>
                <a:lnTo>
                  <a:pt x="9749774" y="4573963"/>
                </a:lnTo>
                <a:cubicBezTo>
                  <a:pt x="9749774" y="4563607"/>
                  <a:pt x="9751216" y="4556693"/>
                  <a:pt x="9754099" y="4553220"/>
                </a:cubicBezTo>
                <a:cubicBezTo>
                  <a:pt x="9756982" y="4549747"/>
                  <a:pt x="9762826" y="4547608"/>
                  <a:pt x="9771633" y="4546802"/>
                </a:cubicBezTo>
                <a:lnTo>
                  <a:pt x="9771633" y="4542244"/>
                </a:lnTo>
                <a:lnTo>
                  <a:pt x="9716660" y="4542244"/>
                </a:lnTo>
                <a:lnTo>
                  <a:pt x="9716660" y="4546802"/>
                </a:lnTo>
                <a:cubicBezTo>
                  <a:pt x="9724782" y="4546802"/>
                  <a:pt x="9730814" y="4548491"/>
                  <a:pt x="9734752" y="4551871"/>
                </a:cubicBezTo>
                <a:cubicBezTo>
                  <a:pt x="9738688" y="4555251"/>
                  <a:pt x="9740658" y="4562615"/>
                  <a:pt x="9740658" y="4573963"/>
                </a:cubicBezTo>
                <a:lnTo>
                  <a:pt x="9740658" y="4645493"/>
                </a:lnTo>
                <a:lnTo>
                  <a:pt x="9658524" y="4542244"/>
                </a:lnTo>
                <a:close/>
                <a:moveTo>
                  <a:pt x="8810372" y="4542244"/>
                </a:moveTo>
                <a:lnTo>
                  <a:pt x="8810372" y="4546802"/>
                </a:lnTo>
                <a:lnTo>
                  <a:pt x="8815952" y="4546802"/>
                </a:lnTo>
                <a:cubicBezTo>
                  <a:pt x="8821098" y="4546802"/>
                  <a:pt x="8825130" y="4547809"/>
                  <a:pt x="8828044" y="4549825"/>
                </a:cubicBezTo>
                <a:cubicBezTo>
                  <a:pt x="8830959" y="4551840"/>
                  <a:pt x="8832649" y="4554181"/>
                  <a:pt x="8833114" y="4556848"/>
                </a:cubicBezTo>
                <a:cubicBezTo>
                  <a:pt x="8833579" y="4559514"/>
                  <a:pt x="8833812" y="4564134"/>
                  <a:pt x="8833812" y="4570707"/>
                </a:cubicBezTo>
                <a:lnTo>
                  <a:pt x="8833812" y="4680282"/>
                </a:lnTo>
                <a:cubicBezTo>
                  <a:pt x="8833812" y="4689770"/>
                  <a:pt x="8832664" y="4696126"/>
                  <a:pt x="8830370" y="4699350"/>
                </a:cubicBezTo>
                <a:cubicBezTo>
                  <a:pt x="8828076" y="4702575"/>
                  <a:pt x="8823270" y="4704187"/>
                  <a:pt x="8815952" y="4704187"/>
                </a:cubicBezTo>
                <a:lnTo>
                  <a:pt x="8810372" y="4704187"/>
                </a:lnTo>
                <a:lnTo>
                  <a:pt x="8810372" y="4708745"/>
                </a:lnTo>
                <a:lnTo>
                  <a:pt x="8897436" y="4708745"/>
                </a:lnTo>
                <a:lnTo>
                  <a:pt x="8897436" y="4704187"/>
                </a:lnTo>
                <a:lnTo>
                  <a:pt x="8891948" y="4704187"/>
                </a:lnTo>
                <a:cubicBezTo>
                  <a:pt x="8886738" y="4704187"/>
                  <a:pt x="8882646" y="4703180"/>
                  <a:pt x="8879670" y="4701164"/>
                </a:cubicBezTo>
                <a:cubicBezTo>
                  <a:pt x="8876693" y="4699149"/>
                  <a:pt x="8874987" y="4696823"/>
                  <a:pt x="8874554" y="4694188"/>
                </a:cubicBezTo>
                <a:cubicBezTo>
                  <a:pt x="8874118" y="4691552"/>
                  <a:pt x="8873902" y="4686917"/>
                  <a:pt x="8873902" y="4680282"/>
                </a:cubicBezTo>
                <a:lnTo>
                  <a:pt x="8873902" y="4570707"/>
                </a:lnTo>
                <a:cubicBezTo>
                  <a:pt x="8873902" y="4561281"/>
                  <a:pt x="8875048" y="4554941"/>
                  <a:pt x="8877344" y="4551685"/>
                </a:cubicBezTo>
                <a:cubicBezTo>
                  <a:pt x="8879638" y="4548429"/>
                  <a:pt x="8884506" y="4546802"/>
                  <a:pt x="8891948" y="4546802"/>
                </a:cubicBezTo>
                <a:lnTo>
                  <a:pt x="8897436" y="4546802"/>
                </a:lnTo>
                <a:lnTo>
                  <a:pt x="8897436" y="4542244"/>
                </a:lnTo>
                <a:close/>
                <a:moveTo>
                  <a:pt x="8395364" y="4542244"/>
                </a:moveTo>
                <a:lnTo>
                  <a:pt x="8395364" y="4587264"/>
                </a:lnTo>
                <a:lnTo>
                  <a:pt x="8400014" y="4587264"/>
                </a:lnTo>
                <a:cubicBezTo>
                  <a:pt x="8401254" y="4579017"/>
                  <a:pt x="8403704" y="4572040"/>
                  <a:pt x="8407363" y="4566335"/>
                </a:cubicBezTo>
                <a:cubicBezTo>
                  <a:pt x="8411022" y="4560630"/>
                  <a:pt x="8415238" y="4556786"/>
                  <a:pt x="8420013" y="4554801"/>
                </a:cubicBezTo>
                <a:cubicBezTo>
                  <a:pt x="8424788" y="4552817"/>
                  <a:pt x="8430772" y="4551825"/>
                  <a:pt x="8437966" y="4551825"/>
                </a:cubicBezTo>
                <a:lnTo>
                  <a:pt x="8449965" y="4551825"/>
                </a:lnTo>
                <a:lnTo>
                  <a:pt x="8449965" y="4680282"/>
                </a:lnTo>
                <a:cubicBezTo>
                  <a:pt x="8449965" y="4688901"/>
                  <a:pt x="8449422" y="4694266"/>
                  <a:pt x="8448337" y="4696374"/>
                </a:cubicBezTo>
                <a:cubicBezTo>
                  <a:pt x="8447252" y="4698482"/>
                  <a:pt x="8445516" y="4700312"/>
                  <a:pt x="8443128" y="4701862"/>
                </a:cubicBezTo>
                <a:cubicBezTo>
                  <a:pt x="8440740" y="4703412"/>
                  <a:pt x="8437004" y="4704187"/>
                  <a:pt x="8431920" y="4704187"/>
                </a:cubicBezTo>
                <a:lnTo>
                  <a:pt x="8426432" y="4704187"/>
                </a:lnTo>
                <a:lnTo>
                  <a:pt x="8426432" y="4708745"/>
                </a:lnTo>
                <a:lnTo>
                  <a:pt x="8513589" y="4708745"/>
                </a:lnTo>
                <a:lnTo>
                  <a:pt x="8513589" y="4704187"/>
                </a:lnTo>
                <a:lnTo>
                  <a:pt x="8508008" y="4704187"/>
                </a:lnTo>
                <a:cubicBezTo>
                  <a:pt x="8502799" y="4704187"/>
                  <a:pt x="8498690" y="4703180"/>
                  <a:pt x="8495683" y="4701164"/>
                </a:cubicBezTo>
                <a:cubicBezTo>
                  <a:pt x="8492676" y="4699149"/>
                  <a:pt x="8490954" y="4696823"/>
                  <a:pt x="8490520" y="4694188"/>
                </a:cubicBezTo>
                <a:cubicBezTo>
                  <a:pt x="8490086" y="4691552"/>
                  <a:pt x="8489870" y="4686917"/>
                  <a:pt x="8489870" y="4680282"/>
                </a:cubicBezTo>
                <a:lnTo>
                  <a:pt x="8489870" y="4551825"/>
                </a:lnTo>
                <a:lnTo>
                  <a:pt x="8502240" y="4551825"/>
                </a:lnTo>
                <a:cubicBezTo>
                  <a:pt x="8509000" y="4551825"/>
                  <a:pt x="8514426" y="4552538"/>
                  <a:pt x="8518519" y="4553964"/>
                </a:cubicBezTo>
                <a:cubicBezTo>
                  <a:pt x="8522612" y="4555390"/>
                  <a:pt x="8526704" y="4558956"/>
                  <a:pt x="8530797" y="4564661"/>
                </a:cubicBezTo>
                <a:cubicBezTo>
                  <a:pt x="8534890" y="4570366"/>
                  <a:pt x="8538114" y="4577901"/>
                  <a:pt x="8540471" y="4587264"/>
                </a:cubicBezTo>
                <a:lnTo>
                  <a:pt x="8544842" y="4587264"/>
                </a:lnTo>
                <a:lnTo>
                  <a:pt x="8544842" y="4542244"/>
                </a:lnTo>
                <a:close/>
                <a:moveTo>
                  <a:pt x="7547639" y="4542244"/>
                </a:moveTo>
                <a:lnTo>
                  <a:pt x="7547639" y="4587264"/>
                </a:lnTo>
                <a:lnTo>
                  <a:pt x="7552290" y="4587264"/>
                </a:lnTo>
                <a:cubicBezTo>
                  <a:pt x="7553530" y="4579017"/>
                  <a:pt x="7555979" y="4572040"/>
                  <a:pt x="7559638" y="4566335"/>
                </a:cubicBezTo>
                <a:cubicBezTo>
                  <a:pt x="7563297" y="4560630"/>
                  <a:pt x="7567513" y="4556786"/>
                  <a:pt x="7572288" y="4554801"/>
                </a:cubicBezTo>
                <a:cubicBezTo>
                  <a:pt x="7577063" y="4552817"/>
                  <a:pt x="7583047" y="4551825"/>
                  <a:pt x="7590241" y="4551825"/>
                </a:cubicBezTo>
                <a:lnTo>
                  <a:pt x="7602240" y="4551825"/>
                </a:lnTo>
                <a:lnTo>
                  <a:pt x="7602240" y="4680282"/>
                </a:lnTo>
                <a:cubicBezTo>
                  <a:pt x="7602239" y="4688901"/>
                  <a:pt x="7601697" y="4694266"/>
                  <a:pt x="7600612" y="4696374"/>
                </a:cubicBezTo>
                <a:cubicBezTo>
                  <a:pt x="7599527" y="4698482"/>
                  <a:pt x="7597790" y="4700312"/>
                  <a:pt x="7595403" y="4701862"/>
                </a:cubicBezTo>
                <a:cubicBezTo>
                  <a:pt x="7593016" y="4703412"/>
                  <a:pt x="7589279" y="4704187"/>
                  <a:pt x="7584195" y="4704187"/>
                </a:cubicBezTo>
                <a:lnTo>
                  <a:pt x="7578707" y="4704187"/>
                </a:lnTo>
                <a:lnTo>
                  <a:pt x="7578707" y="4708745"/>
                </a:lnTo>
                <a:lnTo>
                  <a:pt x="7665864" y="4708745"/>
                </a:lnTo>
                <a:lnTo>
                  <a:pt x="7665864" y="4704187"/>
                </a:lnTo>
                <a:lnTo>
                  <a:pt x="7660283" y="4704187"/>
                </a:lnTo>
                <a:cubicBezTo>
                  <a:pt x="7655073" y="4704187"/>
                  <a:pt x="7650966" y="4703180"/>
                  <a:pt x="7647958" y="4701164"/>
                </a:cubicBezTo>
                <a:cubicBezTo>
                  <a:pt x="7644950" y="4699149"/>
                  <a:pt x="7643229" y="4696823"/>
                  <a:pt x="7642796" y="4694188"/>
                </a:cubicBezTo>
                <a:cubicBezTo>
                  <a:pt x="7642361" y="4691552"/>
                  <a:pt x="7642144" y="4686917"/>
                  <a:pt x="7642145" y="4680282"/>
                </a:cubicBezTo>
                <a:lnTo>
                  <a:pt x="7642145" y="4551825"/>
                </a:lnTo>
                <a:lnTo>
                  <a:pt x="7654516" y="4551825"/>
                </a:lnTo>
                <a:cubicBezTo>
                  <a:pt x="7661275" y="4551825"/>
                  <a:pt x="7666701" y="4552538"/>
                  <a:pt x="7670794" y="4553964"/>
                </a:cubicBezTo>
                <a:cubicBezTo>
                  <a:pt x="7674886" y="4555390"/>
                  <a:pt x="7678979" y="4558956"/>
                  <a:pt x="7683072" y="4564661"/>
                </a:cubicBezTo>
                <a:cubicBezTo>
                  <a:pt x="7687165" y="4570366"/>
                  <a:pt x="7690389" y="4577901"/>
                  <a:pt x="7692746" y="4587264"/>
                </a:cubicBezTo>
                <a:lnTo>
                  <a:pt x="7697118" y="4587264"/>
                </a:lnTo>
                <a:lnTo>
                  <a:pt x="7697118" y="4542244"/>
                </a:lnTo>
                <a:close/>
                <a:moveTo>
                  <a:pt x="7103908" y="4542244"/>
                </a:moveTo>
                <a:lnTo>
                  <a:pt x="7103908" y="4546802"/>
                </a:lnTo>
                <a:cubicBezTo>
                  <a:pt x="7112155" y="4547050"/>
                  <a:pt x="7119162" y="4550739"/>
                  <a:pt x="7124930" y="4557871"/>
                </a:cubicBezTo>
                <a:lnTo>
                  <a:pt x="7128464" y="4562243"/>
                </a:lnTo>
                <a:lnTo>
                  <a:pt x="7128464" y="4679724"/>
                </a:lnTo>
                <a:cubicBezTo>
                  <a:pt x="7128464" y="4688715"/>
                  <a:pt x="7126620" y="4695025"/>
                  <a:pt x="7122930" y="4698653"/>
                </a:cubicBezTo>
                <a:cubicBezTo>
                  <a:pt x="7119240" y="4702281"/>
                  <a:pt x="7112899" y="4704125"/>
                  <a:pt x="7103908" y="4704187"/>
                </a:cubicBezTo>
                <a:lnTo>
                  <a:pt x="7103908" y="4708745"/>
                </a:lnTo>
                <a:lnTo>
                  <a:pt x="7162974" y="4708745"/>
                </a:lnTo>
                <a:lnTo>
                  <a:pt x="7162974" y="4704187"/>
                </a:lnTo>
                <a:lnTo>
                  <a:pt x="7159067" y="4704187"/>
                </a:lnTo>
                <a:cubicBezTo>
                  <a:pt x="7144680" y="4704187"/>
                  <a:pt x="7137486" y="4696033"/>
                  <a:pt x="7137487" y="4679724"/>
                </a:cubicBezTo>
                <a:lnTo>
                  <a:pt x="7137487" y="4573963"/>
                </a:lnTo>
                <a:lnTo>
                  <a:pt x="7250038" y="4712559"/>
                </a:lnTo>
                <a:lnTo>
                  <a:pt x="7254224" y="4712559"/>
                </a:lnTo>
                <a:lnTo>
                  <a:pt x="7254224" y="4573963"/>
                </a:lnTo>
                <a:cubicBezTo>
                  <a:pt x="7254224" y="4563607"/>
                  <a:pt x="7255665" y="4556693"/>
                  <a:pt x="7258549" y="4553220"/>
                </a:cubicBezTo>
                <a:cubicBezTo>
                  <a:pt x="7261432" y="4549747"/>
                  <a:pt x="7267277" y="4547608"/>
                  <a:pt x="7276083" y="4546802"/>
                </a:cubicBezTo>
                <a:lnTo>
                  <a:pt x="7276083" y="4542244"/>
                </a:lnTo>
                <a:lnTo>
                  <a:pt x="7221110" y="4542244"/>
                </a:lnTo>
                <a:lnTo>
                  <a:pt x="7221110" y="4546802"/>
                </a:lnTo>
                <a:cubicBezTo>
                  <a:pt x="7229233" y="4546802"/>
                  <a:pt x="7235264" y="4548491"/>
                  <a:pt x="7239202" y="4551871"/>
                </a:cubicBezTo>
                <a:cubicBezTo>
                  <a:pt x="7243139" y="4555251"/>
                  <a:pt x="7245108" y="4562615"/>
                  <a:pt x="7245108" y="4573963"/>
                </a:cubicBezTo>
                <a:lnTo>
                  <a:pt x="7245108" y="4645493"/>
                </a:lnTo>
                <a:lnTo>
                  <a:pt x="7162974" y="4542244"/>
                </a:lnTo>
                <a:close/>
                <a:moveTo>
                  <a:pt x="6676771" y="4542244"/>
                </a:moveTo>
                <a:lnTo>
                  <a:pt x="6676771" y="4546802"/>
                </a:lnTo>
                <a:lnTo>
                  <a:pt x="6682352" y="4546802"/>
                </a:lnTo>
                <a:cubicBezTo>
                  <a:pt x="6687623" y="4546802"/>
                  <a:pt x="6691731" y="4547763"/>
                  <a:pt x="6694677" y="4549685"/>
                </a:cubicBezTo>
                <a:cubicBezTo>
                  <a:pt x="6697622" y="4551608"/>
                  <a:pt x="6699281" y="4553871"/>
                  <a:pt x="6699654" y="4556475"/>
                </a:cubicBezTo>
                <a:cubicBezTo>
                  <a:pt x="6700025" y="4559080"/>
                  <a:pt x="6700211" y="4563824"/>
                  <a:pt x="6700212" y="4570707"/>
                </a:cubicBezTo>
                <a:lnTo>
                  <a:pt x="6700212" y="4680282"/>
                </a:lnTo>
                <a:cubicBezTo>
                  <a:pt x="6700211" y="4689770"/>
                  <a:pt x="6699064" y="4696126"/>
                  <a:pt x="6696770" y="4699350"/>
                </a:cubicBezTo>
                <a:cubicBezTo>
                  <a:pt x="6694475" y="4702575"/>
                  <a:pt x="6689669" y="4704187"/>
                  <a:pt x="6682352" y="4704187"/>
                </a:cubicBezTo>
                <a:lnTo>
                  <a:pt x="6676771" y="4704187"/>
                </a:lnTo>
                <a:lnTo>
                  <a:pt x="6676771" y="4708745"/>
                </a:lnTo>
                <a:lnTo>
                  <a:pt x="6820669" y="4708745"/>
                </a:lnTo>
                <a:lnTo>
                  <a:pt x="6828204" y="4655818"/>
                </a:lnTo>
                <a:lnTo>
                  <a:pt x="6823646" y="4655818"/>
                </a:lnTo>
                <a:cubicBezTo>
                  <a:pt x="6815523" y="4684964"/>
                  <a:pt x="6796330" y="4699536"/>
                  <a:pt x="6766068" y="4699536"/>
                </a:cubicBezTo>
                <a:cubicBezTo>
                  <a:pt x="6753975" y="4699536"/>
                  <a:pt x="6746658" y="4698420"/>
                  <a:pt x="6744116" y="4696188"/>
                </a:cubicBezTo>
                <a:cubicBezTo>
                  <a:pt x="6741574" y="4693955"/>
                  <a:pt x="6740302" y="4687134"/>
                  <a:pt x="6740302" y="4675724"/>
                </a:cubicBezTo>
                <a:lnTo>
                  <a:pt x="6740302" y="4628843"/>
                </a:lnTo>
                <a:cubicBezTo>
                  <a:pt x="6751650" y="4628843"/>
                  <a:pt x="6760006" y="4631665"/>
                  <a:pt x="6765371" y="4637308"/>
                </a:cubicBezTo>
                <a:cubicBezTo>
                  <a:pt x="6770734" y="4642951"/>
                  <a:pt x="6774160" y="4652997"/>
                  <a:pt x="6775649" y="4667445"/>
                </a:cubicBezTo>
                <a:lnTo>
                  <a:pt x="6780300" y="4667445"/>
                </a:lnTo>
                <a:lnTo>
                  <a:pt x="6780300" y="4580288"/>
                </a:lnTo>
                <a:lnTo>
                  <a:pt x="6775649" y="4580288"/>
                </a:lnTo>
                <a:cubicBezTo>
                  <a:pt x="6772982" y="4606519"/>
                  <a:pt x="6762285" y="4619634"/>
                  <a:pt x="6743558" y="4619634"/>
                </a:cubicBezTo>
                <a:lnTo>
                  <a:pt x="6740302" y="4619634"/>
                </a:lnTo>
                <a:lnTo>
                  <a:pt x="6740302" y="4551825"/>
                </a:lnTo>
                <a:lnTo>
                  <a:pt x="6757417" y="4551825"/>
                </a:lnTo>
                <a:cubicBezTo>
                  <a:pt x="6768331" y="4551825"/>
                  <a:pt x="6776719" y="4552476"/>
                  <a:pt x="6782579" y="4553778"/>
                </a:cubicBezTo>
                <a:cubicBezTo>
                  <a:pt x="6788439" y="4555080"/>
                  <a:pt x="6794066" y="4558289"/>
                  <a:pt x="6799461" y="4563405"/>
                </a:cubicBezTo>
                <a:cubicBezTo>
                  <a:pt x="6804856" y="4568521"/>
                  <a:pt x="6808856" y="4577870"/>
                  <a:pt x="6811461" y="4591450"/>
                </a:cubicBezTo>
                <a:lnTo>
                  <a:pt x="6816112" y="4591450"/>
                </a:lnTo>
                <a:lnTo>
                  <a:pt x="6816112" y="4542244"/>
                </a:lnTo>
                <a:close/>
                <a:moveTo>
                  <a:pt x="5848097" y="4542244"/>
                </a:moveTo>
                <a:lnTo>
                  <a:pt x="5848097" y="4546802"/>
                </a:lnTo>
                <a:lnTo>
                  <a:pt x="5853677" y="4546802"/>
                </a:lnTo>
                <a:cubicBezTo>
                  <a:pt x="5858948" y="4546802"/>
                  <a:pt x="5863056" y="4547763"/>
                  <a:pt x="5866002" y="4549685"/>
                </a:cubicBezTo>
                <a:cubicBezTo>
                  <a:pt x="5868947" y="4551608"/>
                  <a:pt x="5870606" y="4553871"/>
                  <a:pt x="5870978" y="4556475"/>
                </a:cubicBezTo>
                <a:cubicBezTo>
                  <a:pt x="5871351" y="4559080"/>
                  <a:pt x="5871537" y="4563824"/>
                  <a:pt x="5871537" y="4570707"/>
                </a:cubicBezTo>
                <a:lnTo>
                  <a:pt x="5871537" y="4680282"/>
                </a:lnTo>
                <a:cubicBezTo>
                  <a:pt x="5871537" y="4689770"/>
                  <a:pt x="5870389" y="4696126"/>
                  <a:pt x="5868095" y="4699350"/>
                </a:cubicBezTo>
                <a:cubicBezTo>
                  <a:pt x="5865800" y="4702575"/>
                  <a:pt x="5860995" y="4704187"/>
                  <a:pt x="5853677" y="4704187"/>
                </a:cubicBezTo>
                <a:lnTo>
                  <a:pt x="5848097" y="4704187"/>
                </a:lnTo>
                <a:lnTo>
                  <a:pt x="5848097" y="4708745"/>
                </a:lnTo>
                <a:lnTo>
                  <a:pt x="5991995" y="4708745"/>
                </a:lnTo>
                <a:lnTo>
                  <a:pt x="5999529" y="4655818"/>
                </a:lnTo>
                <a:lnTo>
                  <a:pt x="5994971" y="4655818"/>
                </a:lnTo>
                <a:cubicBezTo>
                  <a:pt x="5986847" y="4684964"/>
                  <a:pt x="5967655" y="4699536"/>
                  <a:pt x="5937393" y="4699536"/>
                </a:cubicBezTo>
                <a:cubicBezTo>
                  <a:pt x="5925301" y="4699536"/>
                  <a:pt x="5917983" y="4698420"/>
                  <a:pt x="5915441" y="4696188"/>
                </a:cubicBezTo>
                <a:cubicBezTo>
                  <a:pt x="5912899" y="4693955"/>
                  <a:pt x="5911628" y="4687134"/>
                  <a:pt x="5911628" y="4675724"/>
                </a:cubicBezTo>
                <a:lnTo>
                  <a:pt x="5911628" y="4628843"/>
                </a:lnTo>
                <a:cubicBezTo>
                  <a:pt x="5922975" y="4628843"/>
                  <a:pt x="5931331" y="4631665"/>
                  <a:pt x="5936695" y="4637308"/>
                </a:cubicBezTo>
                <a:cubicBezTo>
                  <a:pt x="5942060" y="4642951"/>
                  <a:pt x="5945486" y="4652997"/>
                  <a:pt x="5946974" y="4667445"/>
                </a:cubicBezTo>
                <a:lnTo>
                  <a:pt x="5951625" y="4667445"/>
                </a:lnTo>
                <a:lnTo>
                  <a:pt x="5951625" y="4580288"/>
                </a:lnTo>
                <a:lnTo>
                  <a:pt x="5946974" y="4580288"/>
                </a:lnTo>
                <a:cubicBezTo>
                  <a:pt x="5944307" y="4606519"/>
                  <a:pt x="5933610" y="4619634"/>
                  <a:pt x="5914883" y="4619634"/>
                </a:cubicBezTo>
                <a:lnTo>
                  <a:pt x="5911628" y="4619634"/>
                </a:lnTo>
                <a:lnTo>
                  <a:pt x="5911628" y="4551825"/>
                </a:lnTo>
                <a:lnTo>
                  <a:pt x="5928742" y="4551825"/>
                </a:lnTo>
                <a:cubicBezTo>
                  <a:pt x="5939657" y="4551825"/>
                  <a:pt x="5948044" y="4552476"/>
                  <a:pt x="5953904" y="4553778"/>
                </a:cubicBezTo>
                <a:cubicBezTo>
                  <a:pt x="5959764" y="4555080"/>
                  <a:pt x="5965392" y="4558289"/>
                  <a:pt x="5970787" y="4563405"/>
                </a:cubicBezTo>
                <a:cubicBezTo>
                  <a:pt x="5976181" y="4568521"/>
                  <a:pt x="5980181" y="4577870"/>
                  <a:pt x="5982786" y="4591450"/>
                </a:cubicBezTo>
                <a:lnTo>
                  <a:pt x="5987436" y="4591450"/>
                </a:lnTo>
                <a:lnTo>
                  <a:pt x="5987436" y="4542244"/>
                </a:lnTo>
                <a:close/>
                <a:moveTo>
                  <a:pt x="5409574" y="4542244"/>
                </a:moveTo>
                <a:lnTo>
                  <a:pt x="5409574" y="4546802"/>
                </a:lnTo>
                <a:cubicBezTo>
                  <a:pt x="5417946" y="4546802"/>
                  <a:pt x="5423573" y="4547716"/>
                  <a:pt x="5426457" y="4549546"/>
                </a:cubicBezTo>
                <a:cubicBezTo>
                  <a:pt x="5429341" y="4551375"/>
                  <a:pt x="5431092" y="4553685"/>
                  <a:pt x="5431712" y="4556475"/>
                </a:cubicBezTo>
                <a:cubicBezTo>
                  <a:pt x="5432332" y="4559266"/>
                  <a:pt x="5432642" y="4564258"/>
                  <a:pt x="5432642" y="4571451"/>
                </a:cubicBezTo>
                <a:lnTo>
                  <a:pt x="5432642" y="4679538"/>
                </a:lnTo>
                <a:cubicBezTo>
                  <a:pt x="5432642" y="4689150"/>
                  <a:pt x="5431945" y="4695087"/>
                  <a:pt x="5430550" y="4697351"/>
                </a:cubicBezTo>
                <a:cubicBezTo>
                  <a:pt x="5429154" y="4699614"/>
                  <a:pt x="5426705" y="4701319"/>
                  <a:pt x="5423201" y="4702467"/>
                </a:cubicBezTo>
                <a:cubicBezTo>
                  <a:pt x="5419698" y="4703614"/>
                  <a:pt x="5415155" y="4704187"/>
                  <a:pt x="5409574" y="4704187"/>
                </a:cubicBezTo>
                <a:lnTo>
                  <a:pt x="5409574" y="4708745"/>
                </a:lnTo>
                <a:lnTo>
                  <a:pt x="5494779" y="4708745"/>
                </a:lnTo>
                <a:lnTo>
                  <a:pt x="5494779" y="4704187"/>
                </a:lnTo>
                <a:cubicBezTo>
                  <a:pt x="5486469" y="4704187"/>
                  <a:pt x="5480872" y="4703273"/>
                  <a:pt x="5477989" y="4701443"/>
                </a:cubicBezTo>
                <a:cubicBezTo>
                  <a:pt x="5475105" y="4699614"/>
                  <a:pt x="5473339" y="4697335"/>
                  <a:pt x="5472686" y="4694607"/>
                </a:cubicBezTo>
                <a:cubicBezTo>
                  <a:pt x="5472035" y="4691878"/>
                  <a:pt x="5471711" y="4686855"/>
                  <a:pt x="5471711" y="4679538"/>
                </a:cubicBezTo>
                <a:lnTo>
                  <a:pt x="5471711" y="4632843"/>
                </a:lnTo>
                <a:lnTo>
                  <a:pt x="5482686" y="4632843"/>
                </a:lnTo>
                <a:lnTo>
                  <a:pt x="5536264" y="4708745"/>
                </a:lnTo>
                <a:lnTo>
                  <a:pt x="5588726" y="4708745"/>
                </a:lnTo>
                <a:lnTo>
                  <a:pt x="5588726" y="4704187"/>
                </a:lnTo>
                <a:cubicBezTo>
                  <a:pt x="5583951" y="4703939"/>
                  <a:pt x="5580183" y="4702637"/>
                  <a:pt x="5577424" y="4700281"/>
                </a:cubicBezTo>
                <a:cubicBezTo>
                  <a:pt x="5574665" y="4697924"/>
                  <a:pt x="5570835" y="4693304"/>
                  <a:pt x="5565937" y="4686421"/>
                </a:cubicBezTo>
                <a:lnTo>
                  <a:pt x="5525846" y="4630052"/>
                </a:lnTo>
                <a:cubicBezTo>
                  <a:pt x="5550527" y="4623913"/>
                  <a:pt x="5562867" y="4609961"/>
                  <a:pt x="5562867" y="4588194"/>
                </a:cubicBezTo>
                <a:cubicBezTo>
                  <a:pt x="5562867" y="4575916"/>
                  <a:pt x="5558495" y="4565188"/>
                  <a:pt x="5549752" y="4556010"/>
                </a:cubicBezTo>
                <a:cubicBezTo>
                  <a:pt x="5541008" y="4546833"/>
                  <a:pt x="5520079" y="4542244"/>
                  <a:pt x="5486965" y="4542244"/>
                </a:cubicBezTo>
                <a:close/>
                <a:moveTo>
                  <a:pt x="5001766" y="4542244"/>
                </a:moveTo>
                <a:lnTo>
                  <a:pt x="5001766" y="4546802"/>
                </a:lnTo>
                <a:cubicBezTo>
                  <a:pt x="5010076" y="4546802"/>
                  <a:pt x="5015673" y="4547716"/>
                  <a:pt x="5018556" y="4549546"/>
                </a:cubicBezTo>
                <a:cubicBezTo>
                  <a:pt x="5021440" y="4551375"/>
                  <a:pt x="5023207" y="4553654"/>
                  <a:pt x="5023858" y="4556382"/>
                </a:cubicBezTo>
                <a:cubicBezTo>
                  <a:pt x="5024509" y="4559111"/>
                  <a:pt x="5024835" y="4564134"/>
                  <a:pt x="5024835" y="4571451"/>
                </a:cubicBezTo>
                <a:lnTo>
                  <a:pt x="5024835" y="4679538"/>
                </a:lnTo>
                <a:cubicBezTo>
                  <a:pt x="5024835" y="4689026"/>
                  <a:pt x="5024137" y="4694932"/>
                  <a:pt x="5022742" y="4697258"/>
                </a:cubicBezTo>
                <a:cubicBezTo>
                  <a:pt x="5021347" y="4699583"/>
                  <a:pt x="5018897" y="4701319"/>
                  <a:pt x="5015393" y="4702467"/>
                </a:cubicBezTo>
                <a:cubicBezTo>
                  <a:pt x="5011890" y="4703614"/>
                  <a:pt x="5007348" y="4704187"/>
                  <a:pt x="5001766" y="4704187"/>
                </a:cubicBezTo>
                <a:lnTo>
                  <a:pt x="5001766" y="4708745"/>
                </a:lnTo>
                <a:lnTo>
                  <a:pt x="5086320" y="4708745"/>
                </a:lnTo>
                <a:lnTo>
                  <a:pt x="5086320" y="4704187"/>
                </a:lnTo>
                <a:cubicBezTo>
                  <a:pt x="5077948" y="4704187"/>
                  <a:pt x="5072320" y="4703257"/>
                  <a:pt x="5069437" y="4701397"/>
                </a:cubicBezTo>
                <a:cubicBezTo>
                  <a:pt x="5066553" y="4699536"/>
                  <a:pt x="5064801" y="4697227"/>
                  <a:pt x="5064181" y="4694467"/>
                </a:cubicBezTo>
                <a:cubicBezTo>
                  <a:pt x="5063561" y="4691708"/>
                  <a:pt x="5063251" y="4686731"/>
                  <a:pt x="5063251" y="4679538"/>
                </a:cubicBezTo>
                <a:lnTo>
                  <a:pt x="5063251" y="4633308"/>
                </a:lnTo>
                <a:cubicBezTo>
                  <a:pt x="5082785" y="4633308"/>
                  <a:pt x="5097683" y="4631975"/>
                  <a:pt x="5107946" y="4629308"/>
                </a:cubicBezTo>
                <a:cubicBezTo>
                  <a:pt x="5118209" y="4626642"/>
                  <a:pt x="5126348" y="4621727"/>
                  <a:pt x="5132363" y="4614565"/>
                </a:cubicBezTo>
                <a:cubicBezTo>
                  <a:pt x="5138378" y="4607403"/>
                  <a:pt x="5141386" y="4598209"/>
                  <a:pt x="5141386" y="4586985"/>
                </a:cubicBezTo>
                <a:cubicBezTo>
                  <a:pt x="5141386" y="4557158"/>
                  <a:pt x="5119031" y="4542244"/>
                  <a:pt x="5074320" y="4542244"/>
                </a:cubicBezTo>
                <a:close/>
                <a:moveTo>
                  <a:pt x="4257049" y="4542244"/>
                </a:moveTo>
                <a:lnTo>
                  <a:pt x="4257049" y="4546802"/>
                </a:lnTo>
                <a:cubicBezTo>
                  <a:pt x="4265422" y="4546802"/>
                  <a:pt x="4271048" y="4547716"/>
                  <a:pt x="4273932" y="4549546"/>
                </a:cubicBezTo>
                <a:cubicBezTo>
                  <a:pt x="4276815" y="4551375"/>
                  <a:pt x="4278568" y="4553685"/>
                  <a:pt x="4279187" y="4556475"/>
                </a:cubicBezTo>
                <a:cubicBezTo>
                  <a:pt x="4279807" y="4559266"/>
                  <a:pt x="4280117" y="4564258"/>
                  <a:pt x="4280118" y="4571451"/>
                </a:cubicBezTo>
                <a:lnTo>
                  <a:pt x="4280118" y="4679538"/>
                </a:lnTo>
                <a:cubicBezTo>
                  <a:pt x="4280117" y="4689150"/>
                  <a:pt x="4279420" y="4695087"/>
                  <a:pt x="4278025" y="4697351"/>
                </a:cubicBezTo>
                <a:cubicBezTo>
                  <a:pt x="4276629" y="4699614"/>
                  <a:pt x="4274180" y="4701319"/>
                  <a:pt x="4270676" y="4702467"/>
                </a:cubicBezTo>
                <a:cubicBezTo>
                  <a:pt x="4267173" y="4703614"/>
                  <a:pt x="4262630" y="4704187"/>
                  <a:pt x="4257049" y="4704187"/>
                </a:cubicBezTo>
                <a:lnTo>
                  <a:pt x="4257049" y="4708745"/>
                </a:lnTo>
                <a:lnTo>
                  <a:pt x="4342253" y="4708745"/>
                </a:lnTo>
                <a:lnTo>
                  <a:pt x="4342253" y="4704187"/>
                </a:lnTo>
                <a:cubicBezTo>
                  <a:pt x="4333944" y="4704187"/>
                  <a:pt x="4328347" y="4703273"/>
                  <a:pt x="4325463" y="4701443"/>
                </a:cubicBezTo>
                <a:cubicBezTo>
                  <a:pt x="4322580" y="4699614"/>
                  <a:pt x="4320812" y="4697335"/>
                  <a:pt x="4320162" y="4694607"/>
                </a:cubicBezTo>
                <a:cubicBezTo>
                  <a:pt x="4319511" y="4691878"/>
                  <a:pt x="4319185" y="4686855"/>
                  <a:pt x="4319185" y="4679538"/>
                </a:cubicBezTo>
                <a:lnTo>
                  <a:pt x="4319185" y="4632843"/>
                </a:lnTo>
                <a:lnTo>
                  <a:pt x="4330161" y="4632843"/>
                </a:lnTo>
                <a:lnTo>
                  <a:pt x="4383740" y="4708745"/>
                </a:lnTo>
                <a:lnTo>
                  <a:pt x="4436201" y="4708745"/>
                </a:lnTo>
                <a:lnTo>
                  <a:pt x="4436201" y="4704187"/>
                </a:lnTo>
                <a:cubicBezTo>
                  <a:pt x="4431426" y="4703939"/>
                  <a:pt x="4427659" y="4702637"/>
                  <a:pt x="4424899" y="4700281"/>
                </a:cubicBezTo>
                <a:cubicBezTo>
                  <a:pt x="4422140" y="4697924"/>
                  <a:pt x="4418311" y="4693304"/>
                  <a:pt x="4413412" y="4686421"/>
                </a:cubicBezTo>
                <a:lnTo>
                  <a:pt x="4373321" y="4630052"/>
                </a:lnTo>
                <a:cubicBezTo>
                  <a:pt x="4398002" y="4623913"/>
                  <a:pt x="4410342" y="4609961"/>
                  <a:pt x="4410342" y="4588194"/>
                </a:cubicBezTo>
                <a:cubicBezTo>
                  <a:pt x="4410342" y="4575916"/>
                  <a:pt x="4405970" y="4565188"/>
                  <a:pt x="4397227" y="4556010"/>
                </a:cubicBezTo>
                <a:cubicBezTo>
                  <a:pt x="4388483" y="4546833"/>
                  <a:pt x="4367554" y="4542244"/>
                  <a:pt x="4334440" y="4542244"/>
                </a:cubicBezTo>
                <a:close/>
                <a:moveTo>
                  <a:pt x="3820109" y="4542244"/>
                </a:moveTo>
                <a:lnTo>
                  <a:pt x="3820109" y="4546802"/>
                </a:lnTo>
                <a:cubicBezTo>
                  <a:pt x="3827550" y="4546802"/>
                  <a:pt x="3832650" y="4547592"/>
                  <a:pt x="3835410" y="4549174"/>
                </a:cubicBezTo>
                <a:cubicBezTo>
                  <a:pt x="3838169" y="4550755"/>
                  <a:pt x="3839921" y="4552987"/>
                  <a:pt x="3840666" y="4555871"/>
                </a:cubicBezTo>
                <a:cubicBezTo>
                  <a:pt x="3841409" y="4558754"/>
                  <a:pt x="3841782" y="4564196"/>
                  <a:pt x="3841782" y="4572195"/>
                </a:cubicBezTo>
                <a:lnTo>
                  <a:pt x="3841782" y="4653772"/>
                </a:lnTo>
                <a:cubicBezTo>
                  <a:pt x="3841782" y="4693025"/>
                  <a:pt x="3862680" y="4712652"/>
                  <a:pt x="3904476" y="4712652"/>
                </a:cubicBezTo>
                <a:cubicBezTo>
                  <a:pt x="3917560" y="4712652"/>
                  <a:pt x="3928629" y="4710699"/>
                  <a:pt x="3937683" y="4706792"/>
                </a:cubicBezTo>
                <a:cubicBezTo>
                  <a:pt x="3946736" y="4702885"/>
                  <a:pt x="3953589" y="4697258"/>
                  <a:pt x="3958240" y="4689909"/>
                </a:cubicBezTo>
                <a:cubicBezTo>
                  <a:pt x="3962891" y="4682561"/>
                  <a:pt x="3965697" y="4674902"/>
                  <a:pt x="3966658" y="4666934"/>
                </a:cubicBezTo>
                <a:cubicBezTo>
                  <a:pt x="3967619" y="4658965"/>
                  <a:pt x="3968100" y="4648470"/>
                  <a:pt x="3968100" y="4635447"/>
                </a:cubicBezTo>
                <a:lnTo>
                  <a:pt x="3968100" y="4572195"/>
                </a:lnTo>
                <a:cubicBezTo>
                  <a:pt x="3968100" y="4560909"/>
                  <a:pt x="3970099" y="4553855"/>
                  <a:pt x="3974099" y="4551034"/>
                </a:cubicBezTo>
                <a:cubicBezTo>
                  <a:pt x="3978099" y="4548212"/>
                  <a:pt x="3982765" y="4546802"/>
                  <a:pt x="3988098" y="4546802"/>
                </a:cubicBezTo>
                <a:lnTo>
                  <a:pt x="3991540" y="4546802"/>
                </a:lnTo>
                <a:lnTo>
                  <a:pt x="3991540" y="4542244"/>
                </a:lnTo>
                <a:lnTo>
                  <a:pt x="3933962" y="4542244"/>
                </a:lnTo>
                <a:lnTo>
                  <a:pt x="3933962" y="4546802"/>
                </a:lnTo>
                <a:cubicBezTo>
                  <a:pt x="3944132" y="4546802"/>
                  <a:pt x="3950643" y="4548848"/>
                  <a:pt x="3953496" y="4552941"/>
                </a:cubicBezTo>
                <a:cubicBezTo>
                  <a:pt x="3956348" y="4557034"/>
                  <a:pt x="3957775" y="4563452"/>
                  <a:pt x="3957775" y="4572195"/>
                </a:cubicBezTo>
                <a:lnTo>
                  <a:pt x="3957775" y="4640098"/>
                </a:lnTo>
                <a:cubicBezTo>
                  <a:pt x="3957775" y="4658702"/>
                  <a:pt x="3955945" y="4671647"/>
                  <a:pt x="3952287" y="4678933"/>
                </a:cubicBezTo>
                <a:cubicBezTo>
                  <a:pt x="3948628" y="4686219"/>
                  <a:pt x="3943791" y="4691583"/>
                  <a:pt x="3937776" y="4695025"/>
                </a:cubicBezTo>
                <a:cubicBezTo>
                  <a:pt x="3931761" y="4698467"/>
                  <a:pt x="3924443" y="4700188"/>
                  <a:pt x="3915824" y="4700188"/>
                </a:cubicBezTo>
                <a:cubicBezTo>
                  <a:pt x="3906459" y="4700188"/>
                  <a:pt x="3899049" y="4698126"/>
                  <a:pt x="3893593" y="4694002"/>
                </a:cubicBezTo>
                <a:cubicBezTo>
                  <a:pt x="3888135" y="4689878"/>
                  <a:pt x="3884802" y="4684793"/>
                  <a:pt x="3883593" y="4678747"/>
                </a:cubicBezTo>
                <a:cubicBezTo>
                  <a:pt x="3882384" y="4672701"/>
                  <a:pt x="3881779" y="4664376"/>
                  <a:pt x="3881779" y="4653772"/>
                </a:cubicBezTo>
                <a:lnTo>
                  <a:pt x="3881779" y="4572195"/>
                </a:lnTo>
                <a:cubicBezTo>
                  <a:pt x="3881779" y="4561219"/>
                  <a:pt x="3883004" y="4554243"/>
                  <a:pt x="3885453" y="4551266"/>
                </a:cubicBezTo>
                <a:cubicBezTo>
                  <a:pt x="3887903" y="4548290"/>
                  <a:pt x="3893344" y="4546802"/>
                  <a:pt x="3901778" y="4546802"/>
                </a:cubicBezTo>
                <a:lnTo>
                  <a:pt x="3906057" y="4546802"/>
                </a:lnTo>
                <a:lnTo>
                  <a:pt x="3906057" y="4542244"/>
                </a:lnTo>
                <a:close/>
                <a:moveTo>
                  <a:pt x="2175539" y="4542244"/>
                </a:moveTo>
                <a:lnTo>
                  <a:pt x="2175539" y="4587264"/>
                </a:lnTo>
                <a:lnTo>
                  <a:pt x="2180190" y="4587264"/>
                </a:lnTo>
                <a:cubicBezTo>
                  <a:pt x="2181430" y="4579017"/>
                  <a:pt x="2183880" y="4572040"/>
                  <a:pt x="2187539" y="4566335"/>
                </a:cubicBezTo>
                <a:cubicBezTo>
                  <a:pt x="2191197" y="4560630"/>
                  <a:pt x="2195414" y="4556786"/>
                  <a:pt x="2200189" y="4554801"/>
                </a:cubicBezTo>
                <a:cubicBezTo>
                  <a:pt x="2204964" y="4552817"/>
                  <a:pt x="2210948" y="4551825"/>
                  <a:pt x="2218141" y="4551825"/>
                </a:cubicBezTo>
                <a:lnTo>
                  <a:pt x="2230140" y="4551825"/>
                </a:lnTo>
                <a:lnTo>
                  <a:pt x="2230140" y="4680282"/>
                </a:lnTo>
                <a:cubicBezTo>
                  <a:pt x="2230140" y="4688901"/>
                  <a:pt x="2229598" y="4694266"/>
                  <a:pt x="2228513" y="4696374"/>
                </a:cubicBezTo>
                <a:cubicBezTo>
                  <a:pt x="2227427" y="4698482"/>
                  <a:pt x="2225691" y="4700312"/>
                  <a:pt x="2223304" y="4701862"/>
                </a:cubicBezTo>
                <a:cubicBezTo>
                  <a:pt x="2220916" y="4703412"/>
                  <a:pt x="2217180" y="4704187"/>
                  <a:pt x="2212095" y="4704187"/>
                </a:cubicBezTo>
                <a:lnTo>
                  <a:pt x="2206607" y="4704187"/>
                </a:lnTo>
                <a:lnTo>
                  <a:pt x="2206607" y="4708745"/>
                </a:lnTo>
                <a:lnTo>
                  <a:pt x="2293765" y="4708745"/>
                </a:lnTo>
                <a:lnTo>
                  <a:pt x="2293765" y="4704187"/>
                </a:lnTo>
                <a:lnTo>
                  <a:pt x="2288184" y="4704187"/>
                </a:lnTo>
                <a:cubicBezTo>
                  <a:pt x="2282974" y="4704187"/>
                  <a:pt x="2278866" y="4703180"/>
                  <a:pt x="2275859" y="4701164"/>
                </a:cubicBezTo>
                <a:cubicBezTo>
                  <a:pt x="2272851" y="4699149"/>
                  <a:pt x="2271130" y="4696823"/>
                  <a:pt x="2270696" y="4694188"/>
                </a:cubicBezTo>
                <a:cubicBezTo>
                  <a:pt x="2270262" y="4691552"/>
                  <a:pt x="2270045" y="4686917"/>
                  <a:pt x="2270045" y="4680282"/>
                </a:cubicBezTo>
                <a:lnTo>
                  <a:pt x="2270045" y="4551825"/>
                </a:lnTo>
                <a:lnTo>
                  <a:pt x="2282416" y="4551825"/>
                </a:lnTo>
                <a:cubicBezTo>
                  <a:pt x="2289176" y="4551825"/>
                  <a:pt x="2294601" y="4552538"/>
                  <a:pt x="2298694" y="4553964"/>
                </a:cubicBezTo>
                <a:cubicBezTo>
                  <a:pt x="2302787" y="4555390"/>
                  <a:pt x="2306880" y="4558956"/>
                  <a:pt x="2310973" y="4564661"/>
                </a:cubicBezTo>
                <a:cubicBezTo>
                  <a:pt x="2315066" y="4570366"/>
                  <a:pt x="2318290" y="4577901"/>
                  <a:pt x="2320647" y="4587264"/>
                </a:cubicBezTo>
                <a:lnTo>
                  <a:pt x="2325018" y="4587264"/>
                </a:lnTo>
                <a:lnTo>
                  <a:pt x="2325018" y="4542244"/>
                </a:lnTo>
                <a:close/>
                <a:moveTo>
                  <a:pt x="9245358" y="4539918"/>
                </a:moveTo>
                <a:cubicBezTo>
                  <a:pt x="9226072" y="4539918"/>
                  <a:pt x="9209902" y="4544120"/>
                  <a:pt x="9196850" y="4552522"/>
                </a:cubicBezTo>
                <a:cubicBezTo>
                  <a:pt x="9183796" y="4560925"/>
                  <a:pt x="9174076" y="4571420"/>
                  <a:pt x="9167688" y="4584009"/>
                </a:cubicBezTo>
                <a:cubicBezTo>
                  <a:pt x="9161301" y="4596597"/>
                  <a:pt x="9158108" y="4610271"/>
                  <a:pt x="9158108" y="4625029"/>
                </a:cubicBezTo>
                <a:cubicBezTo>
                  <a:pt x="9158108" y="4647540"/>
                  <a:pt x="9165534" y="4667756"/>
                  <a:pt x="9180386" y="4685677"/>
                </a:cubicBezTo>
                <a:cubicBezTo>
                  <a:pt x="9195238" y="4703598"/>
                  <a:pt x="9217422" y="4712559"/>
                  <a:pt x="9246940" y="4712559"/>
                </a:cubicBezTo>
                <a:cubicBezTo>
                  <a:pt x="9273976" y="4712559"/>
                  <a:pt x="9295386" y="4703986"/>
                  <a:pt x="9311168" y="4686840"/>
                </a:cubicBezTo>
                <a:cubicBezTo>
                  <a:pt x="9326950" y="4669693"/>
                  <a:pt x="9334841" y="4649028"/>
                  <a:pt x="9334841" y="4624843"/>
                </a:cubicBezTo>
                <a:cubicBezTo>
                  <a:pt x="9334841" y="4607542"/>
                  <a:pt x="9330826" y="4592349"/>
                  <a:pt x="9322796" y="4579265"/>
                </a:cubicBezTo>
                <a:cubicBezTo>
                  <a:pt x="9314765" y="4566180"/>
                  <a:pt x="9304362" y="4556351"/>
                  <a:pt x="9291588" y="4549778"/>
                </a:cubicBezTo>
                <a:cubicBezTo>
                  <a:pt x="9278814" y="4543205"/>
                  <a:pt x="9263404" y="4539918"/>
                  <a:pt x="9245358" y="4539918"/>
                </a:cubicBezTo>
                <a:close/>
                <a:moveTo>
                  <a:pt x="3454159" y="4539918"/>
                </a:moveTo>
                <a:cubicBezTo>
                  <a:pt x="3434873" y="4539918"/>
                  <a:pt x="3418703" y="4544120"/>
                  <a:pt x="3405650" y="4552522"/>
                </a:cubicBezTo>
                <a:cubicBezTo>
                  <a:pt x="3392597" y="4560925"/>
                  <a:pt x="3382876" y="4571420"/>
                  <a:pt x="3376489" y="4584009"/>
                </a:cubicBezTo>
                <a:cubicBezTo>
                  <a:pt x="3370102" y="4596597"/>
                  <a:pt x="3366908" y="4610271"/>
                  <a:pt x="3366908" y="4625029"/>
                </a:cubicBezTo>
                <a:cubicBezTo>
                  <a:pt x="3366908" y="4647540"/>
                  <a:pt x="3374334" y="4667756"/>
                  <a:pt x="3389186" y="4685677"/>
                </a:cubicBezTo>
                <a:cubicBezTo>
                  <a:pt x="3404038" y="4703598"/>
                  <a:pt x="3426222" y="4712559"/>
                  <a:pt x="3455740" y="4712559"/>
                </a:cubicBezTo>
                <a:cubicBezTo>
                  <a:pt x="3482777" y="4712559"/>
                  <a:pt x="3504187" y="4703986"/>
                  <a:pt x="3519969" y="4686840"/>
                </a:cubicBezTo>
                <a:cubicBezTo>
                  <a:pt x="3535751" y="4669693"/>
                  <a:pt x="3543642" y="4649028"/>
                  <a:pt x="3543642" y="4624843"/>
                </a:cubicBezTo>
                <a:cubicBezTo>
                  <a:pt x="3543642" y="4607542"/>
                  <a:pt x="3539626" y="4592349"/>
                  <a:pt x="3531596" y="4579265"/>
                </a:cubicBezTo>
                <a:cubicBezTo>
                  <a:pt x="3523565" y="4566180"/>
                  <a:pt x="3513163" y="4556351"/>
                  <a:pt x="3500389" y="4549778"/>
                </a:cubicBezTo>
                <a:cubicBezTo>
                  <a:pt x="3487614" y="4543205"/>
                  <a:pt x="3472204" y="4539918"/>
                  <a:pt x="3454159" y="4539918"/>
                </a:cubicBezTo>
                <a:close/>
                <a:moveTo>
                  <a:pt x="2692159" y="4539918"/>
                </a:moveTo>
                <a:cubicBezTo>
                  <a:pt x="2672873" y="4539918"/>
                  <a:pt x="2656703" y="4544120"/>
                  <a:pt x="2643650" y="4552522"/>
                </a:cubicBezTo>
                <a:cubicBezTo>
                  <a:pt x="2630597" y="4560925"/>
                  <a:pt x="2620876" y="4571420"/>
                  <a:pt x="2614489" y="4584009"/>
                </a:cubicBezTo>
                <a:cubicBezTo>
                  <a:pt x="2608102" y="4596597"/>
                  <a:pt x="2604908" y="4610271"/>
                  <a:pt x="2604908" y="4625029"/>
                </a:cubicBezTo>
                <a:cubicBezTo>
                  <a:pt x="2604908" y="4647540"/>
                  <a:pt x="2612334" y="4667756"/>
                  <a:pt x="2627186" y="4685677"/>
                </a:cubicBezTo>
                <a:cubicBezTo>
                  <a:pt x="2642038" y="4703598"/>
                  <a:pt x="2664222" y="4712559"/>
                  <a:pt x="2693740" y="4712559"/>
                </a:cubicBezTo>
                <a:cubicBezTo>
                  <a:pt x="2720777" y="4712559"/>
                  <a:pt x="2742187" y="4703986"/>
                  <a:pt x="2757969" y="4686840"/>
                </a:cubicBezTo>
                <a:cubicBezTo>
                  <a:pt x="2773751" y="4669693"/>
                  <a:pt x="2781642" y="4649028"/>
                  <a:pt x="2781642" y="4624843"/>
                </a:cubicBezTo>
                <a:cubicBezTo>
                  <a:pt x="2781642" y="4607542"/>
                  <a:pt x="2777626" y="4592349"/>
                  <a:pt x="2769596" y="4579265"/>
                </a:cubicBezTo>
                <a:cubicBezTo>
                  <a:pt x="2761565" y="4566180"/>
                  <a:pt x="2751163" y="4556351"/>
                  <a:pt x="2738388" y="4549778"/>
                </a:cubicBezTo>
                <a:cubicBezTo>
                  <a:pt x="2725614" y="4543205"/>
                  <a:pt x="2710204" y="4539918"/>
                  <a:pt x="2692159" y="4539918"/>
                </a:cubicBezTo>
                <a:close/>
                <a:moveTo>
                  <a:pt x="8048129" y="4538802"/>
                </a:moveTo>
                <a:lnTo>
                  <a:pt x="7988598" y="4671631"/>
                </a:lnTo>
                <a:cubicBezTo>
                  <a:pt x="7983202" y="4683723"/>
                  <a:pt x="7978521" y="4691940"/>
                  <a:pt x="7974552" y="4696281"/>
                </a:cubicBezTo>
                <a:cubicBezTo>
                  <a:pt x="7970583" y="4700622"/>
                  <a:pt x="7965591" y="4703257"/>
                  <a:pt x="7959576" y="4704187"/>
                </a:cubicBezTo>
                <a:lnTo>
                  <a:pt x="7959576" y="4708745"/>
                </a:lnTo>
                <a:lnTo>
                  <a:pt x="8014922" y="4708745"/>
                </a:lnTo>
                <a:lnTo>
                  <a:pt x="8014922" y="4704187"/>
                </a:lnTo>
                <a:cubicBezTo>
                  <a:pt x="8004875" y="4703567"/>
                  <a:pt x="7998705" y="4702094"/>
                  <a:pt x="7996411" y="4699769"/>
                </a:cubicBezTo>
                <a:cubicBezTo>
                  <a:pt x="7994117" y="4697444"/>
                  <a:pt x="7992970" y="4694514"/>
                  <a:pt x="7992970" y="4690979"/>
                </a:cubicBezTo>
                <a:cubicBezTo>
                  <a:pt x="7992970" y="4687382"/>
                  <a:pt x="7994117" y="4682917"/>
                  <a:pt x="7996411" y="4677584"/>
                </a:cubicBezTo>
                <a:lnTo>
                  <a:pt x="8003388" y="4661306"/>
                </a:lnTo>
                <a:lnTo>
                  <a:pt x="8062268" y="4661306"/>
                </a:lnTo>
                <a:lnTo>
                  <a:pt x="8071104" y="4682142"/>
                </a:lnTo>
                <a:cubicBezTo>
                  <a:pt x="8074019" y="4689026"/>
                  <a:pt x="8075476" y="4693583"/>
                  <a:pt x="8075476" y="4695816"/>
                </a:cubicBezTo>
                <a:cubicBezTo>
                  <a:pt x="8075476" y="4701397"/>
                  <a:pt x="8070050" y="4704187"/>
                  <a:pt x="8059198" y="4704187"/>
                </a:cubicBezTo>
                <a:lnTo>
                  <a:pt x="8055850" y="4704187"/>
                </a:lnTo>
                <a:lnTo>
                  <a:pt x="8055850" y="4708745"/>
                </a:lnTo>
                <a:lnTo>
                  <a:pt x="8136403" y="4708745"/>
                </a:lnTo>
                <a:lnTo>
                  <a:pt x="8136403" y="4704187"/>
                </a:lnTo>
                <a:cubicBezTo>
                  <a:pt x="8130697" y="4703753"/>
                  <a:pt x="8126202" y="4701691"/>
                  <a:pt x="8122915" y="4698002"/>
                </a:cubicBezTo>
                <a:cubicBezTo>
                  <a:pt x="8119629" y="4694312"/>
                  <a:pt x="8115474" y="4686762"/>
                  <a:pt x="8110451" y="4675352"/>
                </a:cubicBezTo>
                <a:lnTo>
                  <a:pt x="8050455" y="4538802"/>
                </a:lnTo>
                <a:close/>
                <a:moveTo>
                  <a:pt x="6336253" y="4538430"/>
                </a:moveTo>
                <a:cubicBezTo>
                  <a:pt x="6321742" y="4538430"/>
                  <a:pt x="6309541" y="4543003"/>
                  <a:pt x="6299650" y="4552150"/>
                </a:cubicBezTo>
                <a:cubicBezTo>
                  <a:pt x="6289759" y="4561297"/>
                  <a:pt x="6284814" y="4572692"/>
                  <a:pt x="6284814" y="4586334"/>
                </a:cubicBezTo>
                <a:cubicBezTo>
                  <a:pt x="6284814" y="4598612"/>
                  <a:pt x="6288891" y="4608968"/>
                  <a:pt x="6297046" y="4617402"/>
                </a:cubicBezTo>
                <a:cubicBezTo>
                  <a:pt x="6305200" y="4625836"/>
                  <a:pt x="6318889" y="4634796"/>
                  <a:pt x="6338113" y="4644284"/>
                </a:cubicBezTo>
                <a:cubicBezTo>
                  <a:pt x="6351631" y="4650919"/>
                  <a:pt x="6360886" y="4656764"/>
                  <a:pt x="6365879" y="4661818"/>
                </a:cubicBezTo>
                <a:cubicBezTo>
                  <a:pt x="6370870" y="4666872"/>
                  <a:pt x="6373367" y="4672654"/>
                  <a:pt x="6373367" y="4679166"/>
                </a:cubicBezTo>
                <a:cubicBezTo>
                  <a:pt x="6373367" y="4687103"/>
                  <a:pt x="6370266" y="4693242"/>
                  <a:pt x="6364065" y="4697583"/>
                </a:cubicBezTo>
                <a:cubicBezTo>
                  <a:pt x="6357863" y="4701924"/>
                  <a:pt x="6350949" y="4704094"/>
                  <a:pt x="6343322" y="4704094"/>
                </a:cubicBezTo>
                <a:cubicBezTo>
                  <a:pt x="6329927" y="4704094"/>
                  <a:pt x="6318393" y="4699025"/>
                  <a:pt x="6308719" y="4688886"/>
                </a:cubicBezTo>
                <a:cubicBezTo>
                  <a:pt x="6299045" y="4678747"/>
                  <a:pt x="6292565" y="4665678"/>
                  <a:pt x="6289279" y="4649679"/>
                </a:cubicBezTo>
                <a:lnTo>
                  <a:pt x="6284721" y="4649679"/>
                </a:lnTo>
                <a:lnTo>
                  <a:pt x="6284721" y="4712559"/>
                </a:lnTo>
                <a:lnTo>
                  <a:pt x="6289279" y="4712559"/>
                </a:lnTo>
                <a:cubicBezTo>
                  <a:pt x="6292193" y="4705924"/>
                  <a:pt x="6296348" y="4702606"/>
                  <a:pt x="6301743" y="4702606"/>
                </a:cubicBezTo>
                <a:cubicBezTo>
                  <a:pt x="6304409" y="4702606"/>
                  <a:pt x="6307665" y="4703412"/>
                  <a:pt x="6311510" y="4705025"/>
                </a:cubicBezTo>
                <a:cubicBezTo>
                  <a:pt x="6323726" y="4710109"/>
                  <a:pt x="6334516" y="4712652"/>
                  <a:pt x="6343880" y="4712652"/>
                </a:cubicBezTo>
                <a:cubicBezTo>
                  <a:pt x="6359755" y="4712652"/>
                  <a:pt x="6373320" y="4707846"/>
                  <a:pt x="6384575" y="4698234"/>
                </a:cubicBezTo>
                <a:cubicBezTo>
                  <a:pt x="6395830" y="4688622"/>
                  <a:pt x="6401458" y="4676437"/>
                  <a:pt x="6401458" y="4661678"/>
                </a:cubicBezTo>
                <a:cubicBezTo>
                  <a:pt x="6401458" y="4651632"/>
                  <a:pt x="6398373" y="4642269"/>
                  <a:pt x="6392203" y="4633587"/>
                </a:cubicBezTo>
                <a:cubicBezTo>
                  <a:pt x="6386032" y="4624905"/>
                  <a:pt x="6372622" y="4615511"/>
                  <a:pt x="6351972" y="4605403"/>
                </a:cubicBezTo>
                <a:cubicBezTo>
                  <a:pt x="6335167" y="4597093"/>
                  <a:pt x="6324191" y="4590566"/>
                  <a:pt x="6319044" y="4585823"/>
                </a:cubicBezTo>
                <a:cubicBezTo>
                  <a:pt x="6313897" y="4581079"/>
                  <a:pt x="6311324" y="4575730"/>
                  <a:pt x="6311324" y="4569777"/>
                </a:cubicBezTo>
                <a:cubicBezTo>
                  <a:pt x="6311324" y="4562522"/>
                  <a:pt x="6314161" y="4557018"/>
                  <a:pt x="6319835" y="4553266"/>
                </a:cubicBezTo>
                <a:cubicBezTo>
                  <a:pt x="6325509" y="4549515"/>
                  <a:pt x="6331725" y="4547639"/>
                  <a:pt x="6338485" y="4547639"/>
                </a:cubicBezTo>
                <a:cubicBezTo>
                  <a:pt x="6350143" y="4547639"/>
                  <a:pt x="6360437" y="4552104"/>
                  <a:pt x="6369367" y="4561033"/>
                </a:cubicBezTo>
                <a:cubicBezTo>
                  <a:pt x="6378296" y="4569963"/>
                  <a:pt x="6383878" y="4580939"/>
                  <a:pt x="6386110" y="4593962"/>
                </a:cubicBezTo>
                <a:lnTo>
                  <a:pt x="6391133" y="4593962"/>
                </a:lnTo>
                <a:lnTo>
                  <a:pt x="6389831" y="4538430"/>
                </a:lnTo>
                <a:lnTo>
                  <a:pt x="6386110" y="4538430"/>
                </a:lnTo>
                <a:cubicBezTo>
                  <a:pt x="6384497" y="4546057"/>
                  <a:pt x="6381676" y="4549871"/>
                  <a:pt x="6377645" y="4549871"/>
                </a:cubicBezTo>
                <a:cubicBezTo>
                  <a:pt x="6375847" y="4549871"/>
                  <a:pt x="6370297" y="4547980"/>
                  <a:pt x="6360995" y="4544197"/>
                </a:cubicBezTo>
                <a:cubicBezTo>
                  <a:pt x="6351693" y="4540352"/>
                  <a:pt x="6343446" y="4538430"/>
                  <a:pt x="6336253" y="4538430"/>
                </a:cubicBezTo>
                <a:close/>
                <a:moveTo>
                  <a:pt x="7416983" y="2662031"/>
                </a:moveTo>
                <a:cubicBezTo>
                  <a:pt x="7549033" y="2662031"/>
                  <a:pt x="7659078" y="2712017"/>
                  <a:pt x="7747120" y="2811987"/>
                </a:cubicBezTo>
                <a:cubicBezTo>
                  <a:pt x="7815755" y="2890331"/>
                  <a:pt x="7850073" y="2983222"/>
                  <a:pt x="7850073" y="3090656"/>
                </a:cubicBezTo>
                <a:cubicBezTo>
                  <a:pt x="7850073" y="3195859"/>
                  <a:pt x="7815755" y="3288377"/>
                  <a:pt x="7747120" y="3368209"/>
                </a:cubicBezTo>
                <a:cubicBezTo>
                  <a:pt x="7661323" y="3468180"/>
                  <a:pt x="7551277" y="3518165"/>
                  <a:pt x="7416983" y="3518165"/>
                </a:cubicBezTo>
                <a:cubicBezTo>
                  <a:pt x="7282689" y="3518165"/>
                  <a:pt x="7173015" y="3467802"/>
                  <a:pt x="7087962" y="3367076"/>
                </a:cubicBezTo>
                <a:cubicBezTo>
                  <a:pt x="7019327" y="3285755"/>
                  <a:pt x="6985009" y="3193615"/>
                  <a:pt x="6985009" y="3090656"/>
                </a:cubicBezTo>
                <a:cubicBezTo>
                  <a:pt x="6985009" y="3040671"/>
                  <a:pt x="6993962" y="2991430"/>
                  <a:pt x="7011868" y="2942933"/>
                </a:cubicBezTo>
                <a:cubicBezTo>
                  <a:pt x="7043203" y="2857880"/>
                  <a:pt x="7095802" y="2789800"/>
                  <a:pt x="7169664" y="2738692"/>
                </a:cubicBezTo>
                <a:cubicBezTo>
                  <a:pt x="7243526" y="2687585"/>
                  <a:pt x="7325965" y="2662031"/>
                  <a:pt x="7416983" y="2662031"/>
                </a:cubicBezTo>
                <a:close/>
                <a:moveTo>
                  <a:pt x="10604732" y="2323819"/>
                </a:moveTo>
                <a:lnTo>
                  <a:pt x="10604732" y="3847447"/>
                </a:lnTo>
                <a:lnTo>
                  <a:pt x="11472028" y="3847447"/>
                </a:lnTo>
                <a:lnTo>
                  <a:pt x="11472028" y="3517049"/>
                </a:lnTo>
                <a:lnTo>
                  <a:pt x="11000987" y="3517049"/>
                </a:lnTo>
                <a:lnTo>
                  <a:pt x="11000987" y="3244693"/>
                </a:lnTo>
                <a:lnTo>
                  <a:pt x="11446355" y="3244693"/>
                </a:lnTo>
                <a:lnTo>
                  <a:pt x="11446355" y="2914295"/>
                </a:lnTo>
                <a:lnTo>
                  <a:pt x="11000987" y="2914295"/>
                </a:lnTo>
                <a:lnTo>
                  <a:pt x="11000987" y="2654218"/>
                </a:lnTo>
                <a:lnTo>
                  <a:pt x="11472028" y="2654218"/>
                </a:lnTo>
                <a:lnTo>
                  <a:pt x="11472028" y="2323819"/>
                </a:lnTo>
                <a:close/>
                <a:moveTo>
                  <a:pt x="8700104" y="2323819"/>
                </a:moveTo>
                <a:lnTo>
                  <a:pt x="8441144" y="3847447"/>
                </a:lnTo>
                <a:lnTo>
                  <a:pt x="8836282" y="3847447"/>
                </a:lnTo>
                <a:lnTo>
                  <a:pt x="8965641" y="2970105"/>
                </a:lnTo>
                <a:lnTo>
                  <a:pt x="9316881" y="3847447"/>
                </a:lnTo>
                <a:lnTo>
                  <a:pt x="9474110" y="3847447"/>
                </a:lnTo>
                <a:lnTo>
                  <a:pt x="9842093" y="2970105"/>
                </a:lnTo>
                <a:lnTo>
                  <a:pt x="9954726" y="3847447"/>
                </a:lnTo>
                <a:lnTo>
                  <a:pt x="10350981" y="3847447"/>
                </a:lnTo>
                <a:lnTo>
                  <a:pt x="10121041" y="2323819"/>
                </a:lnTo>
                <a:lnTo>
                  <a:pt x="9725902" y="2323819"/>
                </a:lnTo>
                <a:lnTo>
                  <a:pt x="9400004" y="3136421"/>
                </a:lnTo>
                <a:lnTo>
                  <a:pt x="9091894" y="2323819"/>
                </a:lnTo>
                <a:close/>
                <a:moveTo>
                  <a:pt x="4213458" y="2323819"/>
                </a:moveTo>
                <a:lnTo>
                  <a:pt x="4213458" y="3847447"/>
                </a:lnTo>
                <a:lnTo>
                  <a:pt x="5085219" y="3847447"/>
                </a:lnTo>
                <a:lnTo>
                  <a:pt x="5085219" y="3517049"/>
                </a:lnTo>
                <a:lnTo>
                  <a:pt x="4609713" y="3517049"/>
                </a:lnTo>
                <a:lnTo>
                  <a:pt x="4609713" y="2323819"/>
                </a:lnTo>
                <a:close/>
                <a:moveTo>
                  <a:pt x="3099034" y="2323819"/>
                </a:moveTo>
                <a:lnTo>
                  <a:pt x="3099034" y="3847447"/>
                </a:lnTo>
                <a:lnTo>
                  <a:pt x="3966330" y="3847447"/>
                </a:lnTo>
                <a:lnTo>
                  <a:pt x="3966330" y="3517049"/>
                </a:lnTo>
                <a:lnTo>
                  <a:pt x="3495289" y="3517049"/>
                </a:lnTo>
                <a:lnTo>
                  <a:pt x="3495289" y="3244693"/>
                </a:lnTo>
                <a:lnTo>
                  <a:pt x="3940657" y="3244693"/>
                </a:lnTo>
                <a:lnTo>
                  <a:pt x="3940657" y="2914295"/>
                </a:lnTo>
                <a:lnTo>
                  <a:pt x="3495289" y="2914295"/>
                </a:lnTo>
                <a:lnTo>
                  <a:pt x="3495289" y="2654218"/>
                </a:lnTo>
                <a:lnTo>
                  <a:pt x="3966330" y="2654218"/>
                </a:lnTo>
                <a:lnTo>
                  <a:pt x="3966330" y="2323819"/>
                </a:lnTo>
                <a:close/>
                <a:moveTo>
                  <a:pt x="624841" y="2323819"/>
                </a:moveTo>
                <a:lnTo>
                  <a:pt x="1079138" y="3847447"/>
                </a:lnTo>
                <a:lnTo>
                  <a:pt x="1482090" y="3847447"/>
                </a:lnTo>
                <a:lnTo>
                  <a:pt x="1773422" y="2964524"/>
                </a:lnTo>
                <a:lnTo>
                  <a:pt x="2051358" y="3847447"/>
                </a:lnTo>
                <a:lnTo>
                  <a:pt x="2455427" y="3847447"/>
                </a:lnTo>
                <a:lnTo>
                  <a:pt x="2942094" y="2323819"/>
                </a:lnTo>
                <a:lnTo>
                  <a:pt x="2529097" y="2323819"/>
                </a:lnTo>
                <a:lnTo>
                  <a:pt x="2241114" y="3308317"/>
                </a:lnTo>
                <a:lnTo>
                  <a:pt x="1940853" y="2323819"/>
                </a:lnTo>
                <a:lnTo>
                  <a:pt x="1626082" y="2323819"/>
                </a:lnTo>
                <a:lnTo>
                  <a:pt x="1303497" y="3308317"/>
                </a:lnTo>
                <a:lnTo>
                  <a:pt x="1038955" y="2323819"/>
                </a:lnTo>
                <a:close/>
                <a:moveTo>
                  <a:pt x="6030947" y="2291449"/>
                </a:moveTo>
                <a:cubicBezTo>
                  <a:pt x="5836726" y="2291449"/>
                  <a:pt x="5663714" y="2352841"/>
                  <a:pt x="5511909" y="2475624"/>
                </a:cubicBezTo>
                <a:cubicBezTo>
                  <a:pt x="5318433" y="2632638"/>
                  <a:pt x="5221695" y="2837649"/>
                  <a:pt x="5221695" y="3090656"/>
                </a:cubicBezTo>
                <a:cubicBezTo>
                  <a:pt x="5221695" y="3342920"/>
                  <a:pt x="5318433" y="3547559"/>
                  <a:pt x="5511909" y="3704572"/>
                </a:cubicBezTo>
                <a:cubicBezTo>
                  <a:pt x="5663714" y="3827355"/>
                  <a:pt x="5835610" y="3888747"/>
                  <a:pt x="6027598" y="3888747"/>
                </a:cubicBezTo>
                <a:cubicBezTo>
                  <a:pt x="6137731" y="3888747"/>
                  <a:pt x="6257537" y="3863074"/>
                  <a:pt x="6387018" y="3811728"/>
                </a:cubicBezTo>
                <a:lnTo>
                  <a:pt x="6387018" y="3337339"/>
                </a:lnTo>
                <a:cubicBezTo>
                  <a:pt x="6349009" y="3383789"/>
                  <a:pt x="6310999" y="3418253"/>
                  <a:pt x="6272990" y="3440728"/>
                </a:cubicBezTo>
                <a:cubicBezTo>
                  <a:pt x="6202192" y="3483423"/>
                  <a:pt x="6126179" y="3504770"/>
                  <a:pt x="6044952" y="3504770"/>
                </a:cubicBezTo>
                <a:cubicBezTo>
                  <a:pt x="5942109" y="3504770"/>
                  <a:pt x="5852678" y="3473807"/>
                  <a:pt x="5776660" y="3411881"/>
                </a:cubicBezTo>
                <a:cubicBezTo>
                  <a:pt x="5680527" y="3333537"/>
                  <a:pt x="5632460" y="3226462"/>
                  <a:pt x="5632460" y="3090656"/>
                </a:cubicBezTo>
                <a:cubicBezTo>
                  <a:pt x="5632460" y="2954106"/>
                  <a:pt x="5680527" y="2846660"/>
                  <a:pt x="5776660" y="2768316"/>
                </a:cubicBezTo>
                <a:cubicBezTo>
                  <a:pt x="5852678" y="2706389"/>
                  <a:pt x="5942109" y="2675426"/>
                  <a:pt x="6044952" y="2675426"/>
                </a:cubicBezTo>
                <a:cubicBezTo>
                  <a:pt x="6126179" y="2675426"/>
                  <a:pt x="6202192" y="2696773"/>
                  <a:pt x="6272990" y="2739469"/>
                </a:cubicBezTo>
                <a:cubicBezTo>
                  <a:pt x="6311743" y="2762700"/>
                  <a:pt x="6349753" y="2797163"/>
                  <a:pt x="6387018" y="2842858"/>
                </a:cubicBezTo>
                <a:lnTo>
                  <a:pt x="6387018" y="2368468"/>
                </a:lnTo>
                <a:cubicBezTo>
                  <a:pt x="6255305" y="2317122"/>
                  <a:pt x="6136615" y="2291449"/>
                  <a:pt x="6030947" y="2291449"/>
                </a:cubicBezTo>
                <a:close/>
                <a:moveTo>
                  <a:pt x="7416983" y="2278055"/>
                </a:moveTo>
                <a:cubicBezTo>
                  <a:pt x="7149092" y="2278055"/>
                  <a:pt x="6936640" y="2366980"/>
                  <a:pt x="6779627" y="2544829"/>
                </a:cubicBezTo>
                <a:cubicBezTo>
                  <a:pt x="6717119" y="2615523"/>
                  <a:pt x="6667261" y="2700541"/>
                  <a:pt x="6630054" y="2799883"/>
                </a:cubicBezTo>
                <a:cubicBezTo>
                  <a:pt x="6592847" y="2899226"/>
                  <a:pt x="6574244" y="2996150"/>
                  <a:pt x="6574244" y="3090656"/>
                </a:cubicBezTo>
                <a:cubicBezTo>
                  <a:pt x="6574244" y="3297527"/>
                  <a:pt x="6643077" y="3479098"/>
                  <a:pt x="6780743" y="3635367"/>
                </a:cubicBezTo>
                <a:cubicBezTo>
                  <a:pt x="6937756" y="3813217"/>
                  <a:pt x="7149837" y="3902141"/>
                  <a:pt x="7416983" y="3902141"/>
                </a:cubicBezTo>
                <a:cubicBezTo>
                  <a:pt x="7684874" y="3902141"/>
                  <a:pt x="7897326" y="3813217"/>
                  <a:pt x="8054339" y="3635367"/>
                </a:cubicBezTo>
                <a:cubicBezTo>
                  <a:pt x="8192005" y="3479098"/>
                  <a:pt x="8260838" y="3297527"/>
                  <a:pt x="8260838" y="3090656"/>
                </a:cubicBezTo>
                <a:cubicBezTo>
                  <a:pt x="8260838" y="2883042"/>
                  <a:pt x="8192005" y="2701099"/>
                  <a:pt x="8054339" y="2544829"/>
                </a:cubicBezTo>
                <a:cubicBezTo>
                  <a:pt x="7897326" y="2366980"/>
                  <a:pt x="7684874" y="2278055"/>
                  <a:pt x="7416983" y="227805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6D9F15-3DB4-4193-BF7C-68CE05ECFC06}"/>
              </a:ext>
            </a:extLst>
          </p:cNvPr>
          <p:cNvSpPr/>
          <p:nvPr/>
        </p:nvSpPr>
        <p:spPr>
          <a:xfrm>
            <a:off x="12275783" y="2129431"/>
            <a:ext cx="62973" cy="2894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DCD4F5-5C57-DE28-E35A-F94681208DB2}"/>
              </a:ext>
            </a:extLst>
          </p:cNvPr>
          <p:cNvSpPr txBox="1"/>
          <p:nvPr/>
        </p:nvSpPr>
        <p:spPr>
          <a:xfrm>
            <a:off x="3979466" y="608423"/>
            <a:ext cx="4233067" cy="1015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GROUP - 6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5D02BC-97CA-B7EA-024B-60E9A9399919}"/>
              </a:ext>
            </a:extLst>
          </p:cNvPr>
          <p:cNvSpPr txBox="1"/>
          <p:nvPr/>
        </p:nvSpPr>
        <p:spPr>
          <a:xfrm>
            <a:off x="9409471" y="4856044"/>
            <a:ext cx="28455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Team Member:</a:t>
            </a:r>
          </a:p>
          <a:p>
            <a:endParaRPr lang="en-US" sz="1600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r>
              <a:rPr lang="en-US" sz="16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Yash Zaveri</a:t>
            </a:r>
          </a:p>
          <a:p>
            <a:r>
              <a:rPr lang="en-US" sz="16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Rishabh Shah</a:t>
            </a:r>
          </a:p>
          <a:p>
            <a:r>
              <a:rPr lang="en-US" sz="1600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Suhas</a:t>
            </a:r>
            <a:r>
              <a:rPr lang="en-US" sz="16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Shetty</a:t>
            </a:r>
          </a:p>
          <a:p>
            <a:r>
              <a:rPr lang="en-US" sz="1600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Harshitha</a:t>
            </a:r>
            <a:r>
              <a:rPr lang="en-US" sz="16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Chandrashekar</a:t>
            </a:r>
          </a:p>
          <a:p>
            <a:r>
              <a:rPr lang="en-US" sz="16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Rahul </a:t>
            </a:r>
            <a:r>
              <a:rPr lang="en-US" sz="1600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Pothirendi</a:t>
            </a:r>
            <a:endParaRPr lang="en-US" sz="1600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3264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84709E-17 -7.28584E-17 L -0.96277 -0.00463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669" y="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22222E-6 L -0.96875 2.22222E-6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10558">
            <a:off x="6713718" y="-2935976"/>
            <a:ext cx="8076713" cy="5872223"/>
          </a:xfrm>
          <a:custGeom>
            <a:avLst/>
            <a:gdLst/>
            <a:ahLst/>
            <a:cxnLst/>
            <a:rect l="l" t="t" r="r" b="b"/>
            <a:pathLst>
              <a:path w="12115070" h="8808334">
                <a:moveTo>
                  <a:pt x="0" y="0"/>
                </a:moveTo>
                <a:lnTo>
                  <a:pt x="12115069" y="0"/>
                </a:lnTo>
                <a:lnTo>
                  <a:pt x="12115069" y="8808334"/>
                </a:lnTo>
                <a:lnTo>
                  <a:pt x="0" y="8808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215018">
            <a:off x="-1272017" y="4303432"/>
            <a:ext cx="7045208" cy="5738642"/>
          </a:xfrm>
          <a:custGeom>
            <a:avLst/>
            <a:gdLst/>
            <a:ahLst/>
            <a:cxnLst/>
            <a:rect l="l" t="t" r="r" b="b"/>
            <a:pathLst>
              <a:path w="10567812" h="8607963">
                <a:moveTo>
                  <a:pt x="0" y="0"/>
                </a:moveTo>
                <a:lnTo>
                  <a:pt x="10567812" y="0"/>
                </a:lnTo>
                <a:lnTo>
                  <a:pt x="10567812" y="8607963"/>
                </a:lnTo>
                <a:lnTo>
                  <a:pt x="0" y="8607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752074" y="5285732"/>
            <a:ext cx="1846922" cy="1887021"/>
          </a:xfrm>
          <a:custGeom>
            <a:avLst/>
            <a:gdLst/>
            <a:ahLst/>
            <a:cxnLst/>
            <a:rect l="l" t="t" r="r" b="b"/>
            <a:pathLst>
              <a:path w="2770383" h="2830532">
                <a:moveTo>
                  <a:pt x="0" y="0"/>
                </a:moveTo>
                <a:lnTo>
                  <a:pt x="2770383" y="0"/>
                </a:lnTo>
                <a:lnTo>
                  <a:pt x="2770383" y="2830532"/>
                </a:lnTo>
                <a:lnTo>
                  <a:pt x="0" y="28305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127933">
            <a:off x="-2005378" y="-515711"/>
            <a:ext cx="6007555" cy="2403022"/>
          </a:xfrm>
          <a:custGeom>
            <a:avLst/>
            <a:gdLst/>
            <a:ahLst/>
            <a:cxnLst/>
            <a:rect l="l" t="t" r="r" b="b"/>
            <a:pathLst>
              <a:path w="9011333" h="3604533">
                <a:moveTo>
                  <a:pt x="0" y="0"/>
                </a:moveTo>
                <a:lnTo>
                  <a:pt x="9011334" y="0"/>
                </a:lnTo>
                <a:lnTo>
                  <a:pt x="9011334" y="3604534"/>
                </a:lnTo>
                <a:lnTo>
                  <a:pt x="0" y="36045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181586" y="172687"/>
            <a:ext cx="5296765" cy="3046047"/>
          </a:xfrm>
          <a:custGeom>
            <a:avLst/>
            <a:gdLst/>
            <a:ahLst/>
            <a:cxnLst/>
            <a:rect l="l" t="t" r="r" b="b"/>
            <a:pathLst>
              <a:path w="7945148" h="4569071">
                <a:moveTo>
                  <a:pt x="0" y="0"/>
                </a:moveTo>
                <a:lnTo>
                  <a:pt x="7945147" y="0"/>
                </a:lnTo>
                <a:lnTo>
                  <a:pt x="7945147" y="4569071"/>
                </a:lnTo>
                <a:lnTo>
                  <a:pt x="0" y="45690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809" r="-4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543669" y="172686"/>
            <a:ext cx="4364256" cy="3524022"/>
          </a:xfrm>
          <a:custGeom>
            <a:avLst/>
            <a:gdLst/>
            <a:ahLst/>
            <a:cxnLst/>
            <a:rect l="l" t="t" r="r" b="b"/>
            <a:pathLst>
              <a:path w="6546384" h="5286033">
                <a:moveTo>
                  <a:pt x="0" y="0"/>
                </a:moveTo>
                <a:lnTo>
                  <a:pt x="6546384" y="0"/>
                </a:lnTo>
                <a:lnTo>
                  <a:pt x="6546384" y="5286033"/>
                </a:lnTo>
                <a:lnTo>
                  <a:pt x="0" y="52860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3705" b="-77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818642" y="3429000"/>
            <a:ext cx="4659710" cy="3308621"/>
          </a:xfrm>
          <a:custGeom>
            <a:avLst/>
            <a:gdLst/>
            <a:ahLst/>
            <a:cxnLst/>
            <a:rect l="l" t="t" r="r" b="b"/>
            <a:pathLst>
              <a:path w="6989565" h="4962931">
                <a:moveTo>
                  <a:pt x="0" y="0"/>
                </a:moveTo>
                <a:lnTo>
                  <a:pt x="6989564" y="0"/>
                </a:lnTo>
                <a:lnTo>
                  <a:pt x="6989564" y="4962931"/>
                </a:lnTo>
                <a:lnTo>
                  <a:pt x="0" y="4962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259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-173145" y="1263234"/>
            <a:ext cx="2480801" cy="41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3334">
                <a:solidFill>
                  <a:srgbClr val="DD6213"/>
                </a:solidFill>
                <a:latin typeface="Funtastic Bold"/>
              </a:rPr>
              <a:t>TRIGGERS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4514644"/>
            <a:ext cx="2818949" cy="41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3334">
                <a:solidFill>
                  <a:srgbClr val="DD6213"/>
                </a:solidFill>
                <a:latin typeface="Funtastic Bold"/>
              </a:rPr>
              <a:t>CONSTRAINTS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1B4A4-5E8D-571A-0574-A2226FD21486}"/>
              </a:ext>
            </a:extLst>
          </p:cNvPr>
          <p:cNvSpPr txBox="1"/>
          <p:nvPr/>
        </p:nvSpPr>
        <p:spPr>
          <a:xfrm>
            <a:off x="0" y="0"/>
            <a:ext cx="185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DMDD Group - 6</a:t>
            </a:r>
          </a:p>
        </p:txBody>
      </p:sp>
    </p:spTree>
    <p:extLst>
      <p:ext uri="{BB962C8B-B14F-4D97-AF65-F5344CB8AC3E}">
        <p14:creationId xmlns:p14="http://schemas.microsoft.com/office/powerpoint/2010/main" val="3300866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58121" y="1"/>
            <a:ext cx="4333879" cy="4325999"/>
          </a:xfrm>
          <a:custGeom>
            <a:avLst/>
            <a:gdLst/>
            <a:ahLst/>
            <a:cxnLst/>
            <a:rect l="l" t="t" r="r" b="b"/>
            <a:pathLst>
              <a:path w="6500819" h="6488999">
                <a:moveTo>
                  <a:pt x="0" y="0"/>
                </a:moveTo>
                <a:lnTo>
                  <a:pt x="6500819" y="0"/>
                </a:lnTo>
                <a:lnTo>
                  <a:pt x="6500819" y="6488999"/>
                </a:lnTo>
                <a:lnTo>
                  <a:pt x="0" y="6488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476616" y="5320373"/>
            <a:ext cx="2386257" cy="2460058"/>
          </a:xfrm>
          <a:custGeom>
            <a:avLst/>
            <a:gdLst/>
            <a:ahLst/>
            <a:cxnLst/>
            <a:rect l="l" t="t" r="r" b="b"/>
            <a:pathLst>
              <a:path w="3579385" h="3690087">
                <a:moveTo>
                  <a:pt x="0" y="0"/>
                </a:moveTo>
                <a:lnTo>
                  <a:pt x="3579385" y="0"/>
                </a:lnTo>
                <a:lnTo>
                  <a:pt x="3579385" y="3690087"/>
                </a:lnTo>
                <a:lnTo>
                  <a:pt x="0" y="3690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5033826" y="0"/>
            <a:ext cx="8582658" cy="7273803"/>
          </a:xfrm>
          <a:custGeom>
            <a:avLst/>
            <a:gdLst/>
            <a:ahLst/>
            <a:cxnLst/>
            <a:rect l="l" t="t" r="r" b="b"/>
            <a:pathLst>
              <a:path w="12873987" h="10910704">
                <a:moveTo>
                  <a:pt x="0" y="0"/>
                </a:moveTo>
                <a:lnTo>
                  <a:pt x="12873987" y="0"/>
                </a:lnTo>
                <a:lnTo>
                  <a:pt x="12873987" y="10910704"/>
                </a:lnTo>
                <a:lnTo>
                  <a:pt x="0" y="10910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33880" y="3404594"/>
            <a:ext cx="3996814" cy="921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15000" dirty="0">
                <a:solidFill>
                  <a:srgbClr val="DD6213"/>
                </a:solidFill>
                <a:latin typeface="Funtastic Bold"/>
              </a:rPr>
              <a:t>GUI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E4943-A698-ADA0-9372-7CA213AB6F5B}"/>
              </a:ext>
            </a:extLst>
          </p:cNvPr>
          <p:cNvSpPr txBox="1"/>
          <p:nvPr/>
        </p:nvSpPr>
        <p:spPr>
          <a:xfrm>
            <a:off x="0" y="0"/>
            <a:ext cx="185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DMDD Group - 6</a:t>
            </a:r>
          </a:p>
        </p:txBody>
      </p:sp>
    </p:spTree>
    <p:extLst>
      <p:ext uri="{BB962C8B-B14F-4D97-AF65-F5344CB8AC3E}">
        <p14:creationId xmlns:p14="http://schemas.microsoft.com/office/powerpoint/2010/main" val="361524118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96845" y="3657758"/>
            <a:ext cx="2464909" cy="677885"/>
            <a:chOff x="0" y="0"/>
            <a:chExt cx="147774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7742" cy="406400"/>
            </a:xfrm>
            <a:custGeom>
              <a:avLst/>
              <a:gdLst/>
              <a:ahLst/>
              <a:cxnLst/>
              <a:rect l="l" t="t" r="r" b="b"/>
              <a:pathLst>
                <a:path w="1477742" h="406400">
                  <a:moveTo>
                    <a:pt x="1274542" y="0"/>
                  </a:moveTo>
                  <a:cubicBezTo>
                    <a:pt x="1386766" y="0"/>
                    <a:pt x="1477742" y="90976"/>
                    <a:pt x="1477742" y="203200"/>
                  </a:cubicBezTo>
                  <a:cubicBezTo>
                    <a:pt x="1477742" y="315424"/>
                    <a:pt x="1386766" y="406400"/>
                    <a:pt x="12745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477742" cy="4730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453"/>
                </a:lnSpc>
              </a:pPr>
              <a:r>
                <a:rPr lang="en-US" sz="2466">
                  <a:solidFill>
                    <a:srgbClr val="FFFFFF"/>
                  </a:solidFill>
                  <a:latin typeface="More Sugar"/>
                </a:rPr>
                <a:t>END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6527254">
            <a:off x="-3255079" y="1832683"/>
            <a:ext cx="8076713" cy="5872223"/>
          </a:xfrm>
          <a:custGeom>
            <a:avLst/>
            <a:gdLst/>
            <a:ahLst/>
            <a:cxnLst/>
            <a:rect l="l" t="t" r="r" b="b"/>
            <a:pathLst>
              <a:path w="12115070" h="8808334">
                <a:moveTo>
                  <a:pt x="0" y="0"/>
                </a:moveTo>
                <a:lnTo>
                  <a:pt x="12115070" y="0"/>
                </a:lnTo>
                <a:lnTo>
                  <a:pt x="12115070" y="8808334"/>
                </a:lnTo>
                <a:lnTo>
                  <a:pt x="0" y="8808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973526" y="2935630"/>
            <a:ext cx="4856536" cy="4981063"/>
          </a:xfrm>
          <a:custGeom>
            <a:avLst/>
            <a:gdLst/>
            <a:ahLst/>
            <a:cxnLst/>
            <a:rect l="l" t="t" r="r" b="b"/>
            <a:pathLst>
              <a:path w="7284804" h="7471594">
                <a:moveTo>
                  <a:pt x="0" y="0"/>
                </a:moveTo>
                <a:lnTo>
                  <a:pt x="7284804" y="0"/>
                </a:lnTo>
                <a:lnTo>
                  <a:pt x="7284804" y="7471594"/>
                </a:lnTo>
                <a:lnTo>
                  <a:pt x="0" y="747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3797676">
            <a:off x="8669396" y="-219434"/>
            <a:ext cx="7045208" cy="5738642"/>
          </a:xfrm>
          <a:custGeom>
            <a:avLst/>
            <a:gdLst/>
            <a:ahLst/>
            <a:cxnLst/>
            <a:rect l="l" t="t" r="r" b="b"/>
            <a:pathLst>
              <a:path w="10567812" h="8607963">
                <a:moveTo>
                  <a:pt x="0" y="0"/>
                </a:moveTo>
                <a:lnTo>
                  <a:pt x="10567812" y="0"/>
                </a:lnTo>
                <a:lnTo>
                  <a:pt x="10567812" y="8607963"/>
                </a:lnTo>
                <a:lnTo>
                  <a:pt x="0" y="8607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816569">
            <a:off x="10203180" y="-769624"/>
            <a:ext cx="3977640" cy="5486400"/>
          </a:xfrm>
          <a:custGeom>
            <a:avLst/>
            <a:gdLst/>
            <a:ahLst/>
            <a:cxnLst/>
            <a:rect l="l" t="t" r="r" b="b"/>
            <a:pathLst>
              <a:path w="5966460" h="8229600">
                <a:moveTo>
                  <a:pt x="0" y="0"/>
                </a:moveTo>
                <a:lnTo>
                  <a:pt x="5966460" y="0"/>
                </a:lnTo>
                <a:lnTo>
                  <a:pt x="59664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852157" y="2182667"/>
            <a:ext cx="6425980" cy="205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5"/>
              </a:lnSpc>
            </a:pPr>
            <a:r>
              <a:rPr lang="en-US" sz="9099" dirty="0">
                <a:solidFill>
                  <a:srgbClr val="FFFFFF"/>
                </a:solidFill>
                <a:latin typeface="More Sugar"/>
              </a:rPr>
              <a:t>Thank you</a:t>
            </a:r>
          </a:p>
          <a:p>
            <a:pPr algn="ctr">
              <a:lnSpc>
                <a:spcPts val="7825"/>
              </a:lnSpc>
            </a:pPr>
            <a:endParaRPr lang="en-US" sz="9099" dirty="0">
              <a:solidFill>
                <a:srgbClr val="FFFFFF"/>
              </a:solidFill>
              <a:latin typeface="More Sugar"/>
            </a:endParaRPr>
          </a:p>
        </p:txBody>
      </p:sp>
    </p:spTree>
    <p:extLst>
      <p:ext uri="{BB962C8B-B14F-4D97-AF65-F5344CB8AC3E}">
        <p14:creationId xmlns:p14="http://schemas.microsoft.com/office/powerpoint/2010/main" val="204604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tables outside&#10;&#10;Description automatically generated">
            <a:extLst>
              <a:ext uri="{FF2B5EF4-FFF2-40B4-BE49-F238E27FC236}">
                <a16:creationId xmlns:a16="http://schemas.microsoft.com/office/drawing/2014/main" id="{DF55CA46-8DE3-0663-67EE-3F27A06C2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2618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77FD09DE-B851-B5F0-F53D-06BAE062D3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331263" y="5203168"/>
                </a:moveTo>
                <a:cubicBezTo>
                  <a:pt x="4319462" y="5203168"/>
                  <a:pt x="4309941" y="5206789"/>
                  <a:pt x="4302699" y="5214030"/>
                </a:cubicBezTo>
                <a:cubicBezTo>
                  <a:pt x="4295458" y="5221272"/>
                  <a:pt x="4289155" y="5233475"/>
                  <a:pt x="4283791" y="5250640"/>
                </a:cubicBezTo>
                <a:cubicBezTo>
                  <a:pt x="4274136" y="5281751"/>
                  <a:pt x="4259653" y="5310314"/>
                  <a:pt x="4240343" y="5336330"/>
                </a:cubicBezTo>
                <a:cubicBezTo>
                  <a:pt x="4221032" y="5362346"/>
                  <a:pt x="4199040" y="5383131"/>
                  <a:pt x="4174366" y="5398686"/>
                </a:cubicBezTo>
                <a:cubicBezTo>
                  <a:pt x="4128235" y="5427116"/>
                  <a:pt x="4084250" y="5442940"/>
                  <a:pt x="4042411" y="5446158"/>
                </a:cubicBezTo>
                <a:lnTo>
                  <a:pt x="4042411" y="5544319"/>
                </a:lnTo>
                <a:cubicBezTo>
                  <a:pt x="4089078" y="5542174"/>
                  <a:pt x="4131051" y="5532519"/>
                  <a:pt x="4168331" y="5515354"/>
                </a:cubicBezTo>
                <a:cubicBezTo>
                  <a:pt x="4205611" y="5498189"/>
                  <a:pt x="4241952" y="5471905"/>
                  <a:pt x="4277354" y="5436503"/>
                </a:cubicBezTo>
                <a:cubicBezTo>
                  <a:pt x="4306320" y="5407537"/>
                  <a:pt x="4330056" y="5375890"/>
                  <a:pt x="4348562" y="5341560"/>
                </a:cubicBezTo>
                <a:cubicBezTo>
                  <a:pt x="4367067" y="5307230"/>
                  <a:pt x="4376321" y="5277996"/>
                  <a:pt x="4376321" y="5253858"/>
                </a:cubicBezTo>
                <a:cubicBezTo>
                  <a:pt x="4376321" y="5239375"/>
                  <a:pt x="4372029" y="5227306"/>
                  <a:pt x="4363447" y="5217651"/>
                </a:cubicBezTo>
                <a:cubicBezTo>
                  <a:pt x="4354865" y="5207996"/>
                  <a:pt x="4344136" y="5203168"/>
                  <a:pt x="4331263" y="5203168"/>
                </a:cubicBezTo>
                <a:close/>
                <a:moveTo>
                  <a:pt x="7626239" y="5179030"/>
                </a:moveTo>
                <a:cubicBezTo>
                  <a:pt x="7614974" y="5179030"/>
                  <a:pt x="7606123" y="5182115"/>
                  <a:pt x="7599687" y="5188283"/>
                </a:cubicBezTo>
                <a:cubicBezTo>
                  <a:pt x="7593249" y="5194452"/>
                  <a:pt x="7587081" y="5206119"/>
                  <a:pt x="7581181" y="5223283"/>
                </a:cubicBezTo>
                <a:cubicBezTo>
                  <a:pt x="7568844" y="5258150"/>
                  <a:pt x="7555835" y="5286176"/>
                  <a:pt x="7542158" y="5307364"/>
                </a:cubicBezTo>
                <a:cubicBezTo>
                  <a:pt x="7528479" y="5328552"/>
                  <a:pt x="7510108" y="5349070"/>
                  <a:pt x="7487042" y="5368916"/>
                </a:cubicBezTo>
                <a:cubicBezTo>
                  <a:pt x="7463977" y="5388763"/>
                  <a:pt x="7441046" y="5403514"/>
                  <a:pt x="7418249" y="5413169"/>
                </a:cubicBezTo>
                <a:cubicBezTo>
                  <a:pt x="7395452" y="5422824"/>
                  <a:pt x="7366620" y="5430334"/>
                  <a:pt x="7331754" y="5435698"/>
                </a:cubicBezTo>
                <a:lnTo>
                  <a:pt x="7331754" y="5522595"/>
                </a:lnTo>
                <a:lnTo>
                  <a:pt x="7666469" y="5522595"/>
                </a:lnTo>
                <a:lnTo>
                  <a:pt x="7666469" y="5238571"/>
                </a:lnTo>
                <a:cubicBezTo>
                  <a:pt x="7666468" y="5216578"/>
                  <a:pt x="7663518" y="5201157"/>
                  <a:pt x="7657618" y="5192306"/>
                </a:cubicBezTo>
                <a:cubicBezTo>
                  <a:pt x="7651718" y="5183455"/>
                  <a:pt x="7641258" y="5179030"/>
                  <a:pt x="7626239" y="5179030"/>
                </a:cubicBezTo>
                <a:close/>
                <a:moveTo>
                  <a:pt x="6289129" y="5141214"/>
                </a:moveTo>
                <a:cubicBezTo>
                  <a:pt x="6275183" y="5141214"/>
                  <a:pt x="6264589" y="5145908"/>
                  <a:pt x="6257348" y="5155294"/>
                </a:cubicBezTo>
                <a:cubicBezTo>
                  <a:pt x="6250106" y="5164682"/>
                  <a:pt x="6242194" y="5184126"/>
                  <a:pt x="6233612" y="5213628"/>
                </a:cubicBezTo>
                <a:cubicBezTo>
                  <a:pt x="6221811" y="5251713"/>
                  <a:pt x="6206523" y="5286311"/>
                  <a:pt x="6187750" y="5317422"/>
                </a:cubicBezTo>
                <a:cubicBezTo>
                  <a:pt x="6168975" y="5348533"/>
                  <a:pt x="6148324" y="5372939"/>
                  <a:pt x="6125795" y="5390640"/>
                </a:cubicBezTo>
                <a:cubicBezTo>
                  <a:pt x="6111848" y="5401905"/>
                  <a:pt x="6097232" y="5410487"/>
                  <a:pt x="6081944" y="5416388"/>
                </a:cubicBezTo>
                <a:cubicBezTo>
                  <a:pt x="6066657" y="5422288"/>
                  <a:pt x="6045872" y="5427652"/>
                  <a:pt x="6019588" y="5432480"/>
                </a:cubicBezTo>
                <a:lnTo>
                  <a:pt x="6019588" y="5522595"/>
                </a:lnTo>
                <a:lnTo>
                  <a:pt x="6326946" y="5522595"/>
                </a:lnTo>
                <a:lnTo>
                  <a:pt x="6326946" y="5195122"/>
                </a:lnTo>
                <a:cubicBezTo>
                  <a:pt x="6326946" y="5177421"/>
                  <a:pt x="6325337" y="5165620"/>
                  <a:pt x="6322118" y="5159720"/>
                </a:cubicBezTo>
                <a:cubicBezTo>
                  <a:pt x="6315145" y="5147383"/>
                  <a:pt x="6304148" y="5141214"/>
                  <a:pt x="6289129" y="5141214"/>
                </a:cubicBezTo>
                <a:close/>
                <a:moveTo>
                  <a:pt x="2383880" y="5141214"/>
                </a:moveTo>
                <a:cubicBezTo>
                  <a:pt x="2369933" y="5141214"/>
                  <a:pt x="2359339" y="5145908"/>
                  <a:pt x="2352098" y="5155294"/>
                </a:cubicBezTo>
                <a:cubicBezTo>
                  <a:pt x="2344857" y="5164682"/>
                  <a:pt x="2336945" y="5184126"/>
                  <a:pt x="2328362" y="5213628"/>
                </a:cubicBezTo>
                <a:cubicBezTo>
                  <a:pt x="2316561" y="5251713"/>
                  <a:pt x="2301274" y="5286311"/>
                  <a:pt x="2282500" y="5317422"/>
                </a:cubicBezTo>
                <a:cubicBezTo>
                  <a:pt x="2263726" y="5348533"/>
                  <a:pt x="2243075" y="5372939"/>
                  <a:pt x="2220545" y="5390640"/>
                </a:cubicBezTo>
                <a:cubicBezTo>
                  <a:pt x="2206599" y="5401905"/>
                  <a:pt x="2191982" y="5410487"/>
                  <a:pt x="2176695" y="5416388"/>
                </a:cubicBezTo>
                <a:cubicBezTo>
                  <a:pt x="2161407" y="5422288"/>
                  <a:pt x="2140621" y="5427652"/>
                  <a:pt x="2114338" y="5432480"/>
                </a:cubicBezTo>
                <a:lnTo>
                  <a:pt x="2114338" y="5522595"/>
                </a:lnTo>
                <a:lnTo>
                  <a:pt x="2421696" y="5522595"/>
                </a:lnTo>
                <a:lnTo>
                  <a:pt x="2421696" y="5195122"/>
                </a:lnTo>
                <a:cubicBezTo>
                  <a:pt x="2421696" y="5177421"/>
                  <a:pt x="2420087" y="5165620"/>
                  <a:pt x="2416869" y="5159720"/>
                </a:cubicBezTo>
                <a:cubicBezTo>
                  <a:pt x="2409895" y="5147383"/>
                  <a:pt x="2398899" y="5141214"/>
                  <a:pt x="2383880" y="5141214"/>
                </a:cubicBezTo>
                <a:close/>
                <a:moveTo>
                  <a:pt x="9831252" y="5117076"/>
                </a:moveTo>
                <a:cubicBezTo>
                  <a:pt x="9818378" y="5117612"/>
                  <a:pt x="9807650" y="5123110"/>
                  <a:pt x="9799068" y="5133570"/>
                </a:cubicBezTo>
                <a:cubicBezTo>
                  <a:pt x="9790485" y="5144030"/>
                  <a:pt x="9786194" y="5156770"/>
                  <a:pt x="9786194" y="5171789"/>
                </a:cubicBezTo>
                <a:lnTo>
                  <a:pt x="9786194" y="5464664"/>
                </a:lnTo>
                <a:cubicBezTo>
                  <a:pt x="9786194" y="5510795"/>
                  <a:pt x="9801213" y="5533860"/>
                  <a:pt x="9831252" y="5533860"/>
                </a:cubicBezTo>
                <a:cubicBezTo>
                  <a:pt x="9842516" y="5533860"/>
                  <a:pt x="9852976" y="5527959"/>
                  <a:pt x="9862631" y="5516158"/>
                </a:cubicBezTo>
                <a:cubicBezTo>
                  <a:pt x="9874432" y="5502212"/>
                  <a:pt x="9883015" y="5493496"/>
                  <a:pt x="9888379" y="5490009"/>
                </a:cubicBezTo>
                <a:cubicBezTo>
                  <a:pt x="9893742" y="5486522"/>
                  <a:pt x="9901788" y="5484779"/>
                  <a:pt x="9912517" y="5484779"/>
                </a:cubicBezTo>
                <a:cubicBezTo>
                  <a:pt x="9919490" y="5484779"/>
                  <a:pt x="9926731" y="5486120"/>
                  <a:pt x="9934241" y="5488802"/>
                </a:cubicBezTo>
                <a:cubicBezTo>
                  <a:pt x="9941750" y="5491484"/>
                  <a:pt x="9955429" y="5497384"/>
                  <a:pt x="9975276" y="5506503"/>
                </a:cubicBezTo>
                <a:cubicBezTo>
                  <a:pt x="10028379" y="5531714"/>
                  <a:pt x="10076924" y="5544319"/>
                  <a:pt x="10120909" y="5544319"/>
                </a:cubicBezTo>
                <a:lnTo>
                  <a:pt x="10120909" y="5452595"/>
                </a:lnTo>
                <a:cubicBezTo>
                  <a:pt x="10079605" y="5444549"/>
                  <a:pt x="10043130" y="5426043"/>
                  <a:pt x="10011483" y="5397077"/>
                </a:cubicBezTo>
                <a:cubicBezTo>
                  <a:pt x="9980371" y="5369185"/>
                  <a:pt x="9953149" y="5335123"/>
                  <a:pt x="9929816" y="5294893"/>
                </a:cubicBezTo>
                <a:cubicBezTo>
                  <a:pt x="9906482" y="5254663"/>
                  <a:pt x="9888647" y="5211483"/>
                  <a:pt x="9876310" y="5165352"/>
                </a:cubicBezTo>
                <a:cubicBezTo>
                  <a:pt x="9871482" y="5147115"/>
                  <a:pt x="9865716" y="5134375"/>
                  <a:pt x="9859011" y="5127133"/>
                </a:cubicBezTo>
                <a:cubicBezTo>
                  <a:pt x="9852305" y="5119892"/>
                  <a:pt x="9843052" y="5116540"/>
                  <a:pt x="9831252" y="5117076"/>
                </a:cubicBezTo>
                <a:close/>
                <a:moveTo>
                  <a:pt x="7475778" y="4742936"/>
                </a:moveTo>
                <a:cubicBezTo>
                  <a:pt x="7462904" y="4742936"/>
                  <a:pt x="7452981" y="4746825"/>
                  <a:pt x="7446008" y="4754602"/>
                </a:cubicBezTo>
                <a:cubicBezTo>
                  <a:pt x="7439034" y="4762380"/>
                  <a:pt x="7433402" y="4776461"/>
                  <a:pt x="7429111" y="4796844"/>
                </a:cubicBezTo>
                <a:cubicBezTo>
                  <a:pt x="7422138" y="4826346"/>
                  <a:pt x="7411142" y="4849948"/>
                  <a:pt x="7396122" y="4867649"/>
                </a:cubicBezTo>
                <a:cubicBezTo>
                  <a:pt x="7381104" y="4885350"/>
                  <a:pt x="7358038" y="4901711"/>
                  <a:pt x="7326927" y="4916730"/>
                </a:cubicBezTo>
                <a:lnTo>
                  <a:pt x="7326927" y="5010064"/>
                </a:lnTo>
                <a:cubicBezTo>
                  <a:pt x="7353746" y="5016500"/>
                  <a:pt x="7375604" y="5029643"/>
                  <a:pt x="7392502" y="5049489"/>
                </a:cubicBezTo>
                <a:cubicBezTo>
                  <a:pt x="7409398" y="5069336"/>
                  <a:pt x="7422406" y="5097765"/>
                  <a:pt x="7431525" y="5134777"/>
                </a:cubicBezTo>
                <a:cubicBezTo>
                  <a:pt x="7435816" y="5152478"/>
                  <a:pt x="7441448" y="5165084"/>
                  <a:pt x="7448422" y="5172593"/>
                </a:cubicBezTo>
                <a:cubicBezTo>
                  <a:pt x="7455395" y="5180103"/>
                  <a:pt x="7465050" y="5183858"/>
                  <a:pt x="7477387" y="5183858"/>
                </a:cubicBezTo>
                <a:cubicBezTo>
                  <a:pt x="7492407" y="5183858"/>
                  <a:pt x="7502732" y="5179030"/>
                  <a:pt x="7508364" y="5169375"/>
                </a:cubicBezTo>
                <a:cubicBezTo>
                  <a:pt x="7513996" y="5159720"/>
                  <a:pt x="7516812" y="5142287"/>
                  <a:pt x="7516813" y="5117076"/>
                </a:cubicBezTo>
                <a:lnTo>
                  <a:pt x="7516813" y="4810522"/>
                </a:lnTo>
                <a:cubicBezTo>
                  <a:pt x="7516812" y="4785848"/>
                  <a:pt x="7514935" y="4770024"/>
                  <a:pt x="7511180" y="4763051"/>
                </a:cubicBezTo>
                <a:cubicBezTo>
                  <a:pt x="7504744" y="4749641"/>
                  <a:pt x="7492943" y="4742936"/>
                  <a:pt x="7475778" y="4742936"/>
                </a:cubicBezTo>
                <a:close/>
                <a:moveTo>
                  <a:pt x="8058705" y="4628682"/>
                </a:moveTo>
                <a:lnTo>
                  <a:pt x="7876865" y="5291674"/>
                </a:lnTo>
                <a:cubicBezTo>
                  <a:pt x="7867210" y="5328150"/>
                  <a:pt x="7854872" y="5357384"/>
                  <a:pt x="7839853" y="5379376"/>
                </a:cubicBezTo>
                <a:cubicBezTo>
                  <a:pt x="7830198" y="5392786"/>
                  <a:pt x="7820140" y="5403380"/>
                  <a:pt x="7809681" y="5411158"/>
                </a:cubicBezTo>
                <a:cubicBezTo>
                  <a:pt x="7799220" y="5418936"/>
                  <a:pt x="7782995" y="5427652"/>
                  <a:pt x="7761002" y="5437307"/>
                </a:cubicBezTo>
                <a:cubicBezTo>
                  <a:pt x="7737400" y="5447499"/>
                  <a:pt x="7725599" y="5460373"/>
                  <a:pt x="7725600" y="5475928"/>
                </a:cubicBezTo>
                <a:cubicBezTo>
                  <a:pt x="7725599" y="5490411"/>
                  <a:pt x="7731366" y="5501810"/>
                  <a:pt x="7742899" y="5510124"/>
                </a:cubicBezTo>
                <a:cubicBezTo>
                  <a:pt x="7754431" y="5518438"/>
                  <a:pt x="7770121" y="5522595"/>
                  <a:pt x="7789968" y="5522595"/>
                </a:cubicBezTo>
                <a:lnTo>
                  <a:pt x="7994337" y="5522595"/>
                </a:lnTo>
                <a:cubicBezTo>
                  <a:pt x="8033494" y="5522595"/>
                  <a:pt x="8053073" y="5509185"/>
                  <a:pt x="8053073" y="5482365"/>
                </a:cubicBezTo>
                <a:cubicBezTo>
                  <a:pt x="8053073" y="5463591"/>
                  <a:pt x="8044222" y="5450181"/>
                  <a:pt x="8026521" y="5442135"/>
                </a:cubicBezTo>
                <a:lnTo>
                  <a:pt x="7998360" y="5429261"/>
                </a:lnTo>
                <a:cubicBezTo>
                  <a:pt x="7966712" y="5414778"/>
                  <a:pt x="7950888" y="5390640"/>
                  <a:pt x="7950889" y="5356847"/>
                </a:cubicBezTo>
                <a:cubicBezTo>
                  <a:pt x="7950888" y="5343973"/>
                  <a:pt x="7953034" y="5330027"/>
                  <a:pt x="7957325" y="5315008"/>
                </a:cubicBezTo>
                <a:lnTo>
                  <a:pt x="8099740" y="4795235"/>
                </a:lnTo>
                <a:close/>
                <a:moveTo>
                  <a:pt x="4763055" y="4628682"/>
                </a:moveTo>
                <a:lnTo>
                  <a:pt x="4581215" y="5291674"/>
                </a:lnTo>
                <a:cubicBezTo>
                  <a:pt x="4571560" y="5328150"/>
                  <a:pt x="4559223" y="5357384"/>
                  <a:pt x="4544203" y="5379376"/>
                </a:cubicBezTo>
                <a:cubicBezTo>
                  <a:pt x="4534549" y="5392786"/>
                  <a:pt x="4524491" y="5403380"/>
                  <a:pt x="4514030" y="5411158"/>
                </a:cubicBezTo>
                <a:cubicBezTo>
                  <a:pt x="4503571" y="5418936"/>
                  <a:pt x="4487345" y="5427652"/>
                  <a:pt x="4465353" y="5437307"/>
                </a:cubicBezTo>
                <a:cubicBezTo>
                  <a:pt x="4441750" y="5447499"/>
                  <a:pt x="4429950" y="5460373"/>
                  <a:pt x="4429950" y="5475928"/>
                </a:cubicBezTo>
                <a:cubicBezTo>
                  <a:pt x="4429950" y="5490411"/>
                  <a:pt x="4435716" y="5501810"/>
                  <a:pt x="4447250" y="5510124"/>
                </a:cubicBezTo>
                <a:cubicBezTo>
                  <a:pt x="4458782" y="5518438"/>
                  <a:pt x="4474471" y="5522595"/>
                  <a:pt x="4494318" y="5522595"/>
                </a:cubicBezTo>
                <a:lnTo>
                  <a:pt x="4698687" y="5522595"/>
                </a:lnTo>
                <a:cubicBezTo>
                  <a:pt x="4737844" y="5522595"/>
                  <a:pt x="4757423" y="5509185"/>
                  <a:pt x="4757423" y="5482365"/>
                </a:cubicBezTo>
                <a:cubicBezTo>
                  <a:pt x="4757423" y="5463591"/>
                  <a:pt x="4748572" y="5450181"/>
                  <a:pt x="4730871" y="5442135"/>
                </a:cubicBezTo>
                <a:lnTo>
                  <a:pt x="4702710" y="5429261"/>
                </a:lnTo>
                <a:cubicBezTo>
                  <a:pt x="4671063" y="5414778"/>
                  <a:pt x="4655238" y="5390640"/>
                  <a:pt x="4655238" y="5356847"/>
                </a:cubicBezTo>
                <a:cubicBezTo>
                  <a:pt x="4655238" y="5343973"/>
                  <a:pt x="4657384" y="5330027"/>
                  <a:pt x="4661675" y="5315008"/>
                </a:cubicBezTo>
                <a:lnTo>
                  <a:pt x="4804090" y="4795235"/>
                </a:lnTo>
                <a:close/>
                <a:moveTo>
                  <a:pt x="9478572" y="4424313"/>
                </a:moveTo>
                <a:lnTo>
                  <a:pt x="9478572" y="4521670"/>
                </a:lnTo>
                <a:cubicBezTo>
                  <a:pt x="9503246" y="4536153"/>
                  <a:pt x="9522825" y="4554659"/>
                  <a:pt x="9537308" y="4577188"/>
                </a:cubicBezTo>
                <a:cubicBezTo>
                  <a:pt x="9560373" y="4613663"/>
                  <a:pt x="9575929" y="4656843"/>
                  <a:pt x="9583975" y="4706729"/>
                </a:cubicBezTo>
                <a:lnTo>
                  <a:pt x="9592021" y="4755809"/>
                </a:lnTo>
                <a:cubicBezTo>
                  <a:pt x="9594702" y="4771365"/>
                  <a:pt x="9600469" y="4783568"/>
                  <a:pt x="9609320" y="4792419"/>
                </a:cubicBezTo>
                <a:cubicBezTo>
                  <a:pt x="9618170" y="4801270"/>
                  <a:pt x="9629300" y="4805695"/>
                  <a:pt x="9642711" y="4805695"/>
                </a:cubicBezTo>
                <a:cubicBezTo>
                  <a:pt x="9656657" y="4805695"/>
                  <a:pt x="9668056" y="4800867"/>
                  <a:pt x="9676906" y="4791212"/>
                </a:cubicBezTo>
                <a:cubicBezTo>
                  <a:pt x="9685757" y="4781557"/>
                  <a:pt x="9690182" y="4768951"/>
                  <a:pt x="9690182" y="4753396"/>
                </a:cubicBezTo>
                <a:lnTo>
                  <a:pt x="9690182" y="4424313"/>
                </a:lnTo>
                <a:close/>
                <a:moveTo>
                  <a:pt x="9054546" y="4424313"/>
                </a:moveTo>
                <a:lnTo>
                  <a:pt x="9054546" y="5369721"/>
                </a:lnTo>
                <a:cubicBezTo>
                  <a:pt x="9054546" y="5390640"/>
                  <a:pt x="9050524" y="5405660"/>
                  <a:pt x="9042478" y="5414778"/>
                </a:cubicBezTo>
                <a:cubicBezTo>
                  <a:pt x="9038722" y="5420143"/>
                  <a:pt x="9034968" y="5423495"/>
                  <a:pt x="9031213" y="5424836"/>
                </a:cubicBezTo>
                <a:cubicBezTo>
                  <a:pt x="9027458" y="5426177"/>
                  <a:pt x="9015121" y="5429530"/>
                  <a:pt x="8994202" y="5434894"/>
                </a:cubicBezTo>
                <a:cubicBezTo>
                  <a:pt x="8968454" y="5440794"/>
                  <a:pt x="8955580" y="5455545"/>
                  <a:pt x="8955580" y="5479147"/>
                </a:cubicBezTo>
                <a:cubicBezTo>
                  <a:pt x="8955580" y="5493629"/>
                  <a:pt x="8961615" y="5504492"/>
                  <a:pt x="8973684" y="5511733"/>
                </a:cubicBezTo>
                <a:cubicBezTo>
                  <a:pt x="8985753" y="5518974"/>
                  <a:pt x="9003588" y="5522595"/>
                  <a:pt x="9027190" y="5522595"/>
                </a:cubicBezTo>
                <a:lnTo>
                  <a:pt x="9053742" y="5522595"/>
                </a:lnTo>
                <a:lnTo>
                  <a:pt x="9412594" y="5522595"/>
                </a:lnTo>
                <a:lnTo>
                  <a:pt x="9439146" y="5522595"/>
                </a:lnTo>
                <a:cubicBezTo>
                  <a:pt x="9463284" y="5522595"/>
                  <a:pt x="9480449" y="5519377"/>
                  <a:pt x="9490641" y="5512940"/>
                </a:cubicBezTo>
                <a:cubicBezTo>
                  <a:pt x="9504587" y="5504358"/>
                  <a:pt x="9511560" y="5493093"/>
                  <a:pt x="9511560" y="5479147"/>
                </a:cubicBezTo>
                <a:cubicBezTo>
                  <a:pt x="9511560" y="5455545"/>
                  <a:pt x="9498687" y="5440794"/>
                  <a:pt x="9472940" y="5434894"/>
                </a:cubicBezTo>
                <a:cubicBezTo>
                  <a:pt x="9452020" y="5429530"/>
                  <a:pt x="9439683" y="5426177"/>
                  <a:pt x="9435928" y="5424836"/>
                </a:cubicBezTo>
                <a:cubicBezTo>
                  <a:pt x="9432173" y="5423495"/>
                  <a:pt x="9428150" y="5420143"/>
                  <a:pt x="9423859" y="5414778"/>
                </a:cubicBezTo>
                <a:cubicBezTo>
                  <a:pt x="9415813" y="5405660"/>
                  <a:pt x="9411790" y="5390640"/>
                  <a:pt x="9411790" y="5369721"/>
                </a:cubicBezTo>
                <a:lnTo>
                  <a:pt x="9411790" y="4424313"/>
                </a:lnTo>
                <a:close/>
                <a:moveTo>
                  <a:pt x="8777764" y="4424313"/>
                </a:moveTo>
                <a:lnTo>
                  <a:pt x="8777764" y="4753396"/>
                </a:lnTo>
                <a:cubicBezTo>
                  <a:pt x="8777764" y="4768951"/>
                  <a:pt x="8782188" y="4781557"/>
                  <a:pt x="8791040" y="4791212"/>
                </a:cubicBezTo>
                <a:cubicBezTo>
                  <a:pt x="8799890" y="4800867"/>
                  <a:pt x="8811288" y="4805695"/>
                  <a:pt x="8825235" y="4805695"/>
                </a:cubicBezTo>
                <a:cubicBezTo>
                  <a:pt x="8838645" y="4805695"/>
                  <a:pt x="8849776" y="4801270"/>
                  <a:pt x="8858626" y="4792419"/>
                </a:cubicBezTo>
                <a:cubicBezTo>
                  <a:pt x="8867476" y="4783568"/>
                  <a:pt x="8873243" y="4771365"/>
                  <a:pt x="8875925" y="4755809"/>
                </a:cubicBezTo>
                <a:lnTo>
                  <a:pt x="8883971" y="4706729"/>
                </a:lnTo>
                <a:cubicBezTo>
                  <a:pt x="8892017" y="4656843"/>
                  <a:pt x="8907572" y="4613663"/>
                  <a:pt x="8930638" y="4577188"/>
                </a:cubicBezTo>
                <a:cubicBezTo>
                  <a:pt x="8944584" y="4554659"/>
                  <a:pt x="8964163" y="4536153"/>
                  <a:pt x="8989374" y="4521670"/>
                </a:cubicBezTo>
                <a:lnTo>
                  <a:pt x="8989374" y="4424313"/>
                </a:lnTo>
                <a:close/>
                <a:moveTo>
                  <a:pt x="8114223" y="4424313"/>
                </a:moveTo>
                <a:lnTo>
                  <a:pt x="8094108" y="4503164"/>
                </a:lnTo>
                <a:lnTo>
                  <a:pt x="8242154" y="5157306"/>
                </a:lnTo>
                <a:lnTo>
                  <a:pt x="8061924" y="5157306"/>
                </a:lnTo>
                <a:lnTo>
                  <a:pt x="8040199" y="5253053"/>
                </a:lnTo>
                <a:lnTo>
                  <a:pt x="8264683" y="5253053"/>
                </a:lnTo>
                <a:lnTo>
                  <a:pt x="8290430" y="5369721"/>
                </a:lnTo>
                <a:cubicBezTo>
                  <a:pt x="8292039" y="5376694"/>
                  <a:pt x="8292844" y="5384740"/>
                  <a:pt x="8292844" y="5393859"/>
                </a:cubicBezTo>
                <a:cubicBezTo>
                  <a:pt x="8292844" y="5403514"/>
                  <a:pt x="8290698" y="5411560"/>
                  <a:pt x="8286407" y="5417997"/>
                </a:cubicBezTo>
                <a:cubicBezTo>
                  <a:pt x="8282115" y="5424434"/>
                  <a:pt x="8274606" y="5430334"/>
                  <a:pt x="8263878" y="5435698"/>
                </a:cubicBezTo>
                <a:cubicBezTo>
                  <a:pt x="8248859" y="5443744"/>
                  <a:pt x="8239203" y="5450450"/>
                  <a:pt x="8234912" y="5455813"/>
                </a:cubicBezTo>
                <a:cubicBezTo>
                  <a:pt x="8230621" y="5461177"/>
                  <a:pt x="8228476" y="5469223"/>
                  <a:pt x="8228476" y="5479951"/>
                </a:cubicBezTo>
                <a:cubicBezTo>
                  <a:pt x="8228476" y="5492825"/>
                  <a:pt x="8233303" y="5503151"/>
                  <a:pt x="8242958" y="5510928"/>
                </a:cubicBezTo>
                <a:cubicBezTo>
                  <a:pt x="8252614" y="5518706"/>
                  <a:pt x="8265487" y="5522595"/>
                  <a:pt x="8281579" y="5522595"/>
                </a:cubicBezTo>
                <a:lnTo>
                  <a:pt x="8683076" y="5522595"/>
                </a:lnTo>
                <a:cubicBezTo>
                  <a:pt x="8724915" y="5522595"/>
                  <a:pt x="8745834" y="5508649"/>
                  <a:pt x="8745834" y="5480756"/>
                </a:cubicBezTo>
                <a:cubicBezTo>
                  <a:pt x="8745834" y="5470565"/>
                  <a:pt x="8743152" y="5462519"/>
                  <a:pt x="8737788" y="5456618"/>
                </a:cubicBezTo>
                <a:cubicBezTo>
                  <a:pt x="8732424" y="5450718"/>
                  <a:pt x="8722769" y="5444817"/>
                  <a:pt x="8708823" y="5438917"/>
                </a:cubicBezTo>
                <a:cubicBezTo>
                  <a:pt x="8692194" y="5432480"/>
                  <a:pt x="8681466" y="5424166"/>
                  <a:pt x="8676638" y="5413974"/>
                </a:cubicBezTo>
                <a:cubicBezTo>
                  <a:pt x="8671274" y="5401100"/>
                  <a:pt x="8666447" y="5386349"/>
                  <a:pt x="8662156" y="5369721"/>
                </a:cubicBezTo>
                <a:lnTo>
                  <a:pt x="8438476" y="4424313"/>
                </a:lnTo>
                <a:close/>
                <a:moveTo>
                  <a:pt x="7330950" y="4424313"/>
                </a:moveTo>
                <a:lnTo>
                  <a:pt x="7330950" y="4518452"/>
                </a:lnTo>
                <a:cubicBezTo>
                  <a:pt x="7393708" y="4524889"/>
                  <a:pt x="7444800" y="4544467"/>
                  <a:pt x="7484226" y="4577188"/>
                </a:cubicBezTo>
                <a:cubicBezTo>
                  <a:pt x="7523651" y="4609908"/>
                  <a:pt x="7553556" y="4657380"/>
                  <a:pt x="7573939" y="4719602"/>
                </a:cubicBezTo>
                <a:cubicBezTo>
                  <a:pt x="7578767" y="4734622"/>
                  <a:pt x="7583863" y="4744545"/>
                  <a:pt x="7589227" y="4749373"/>
                </a:cubicBezTo>
                <a:cubicBezTo>
                  <a:pt x="7594591" y="4754200"/>
                  <a:pt x="7603173" y="4756614"/>
                  <a:pt x="7614974" y="4756614"/>
                </a:cubicBezTo>
                <a:cubicBezTo>
                  <a:pt x="7628920" y="4756614"/>
                  <a:pt x="7639112" y="4752859"/>
                  <a:pt x="7645549" y="4745350"/>
                </a:cubicBezTo>
                <a:cubicBezTo>
                  <a:pt x="7651985" y="4737840"/>
                  <a:pt x="7655204" y="4725771"/>
                  <a:pt x="7655204" y="4709142"/>
                </a:cubicBezTo>
                <a:lnTo>
                  <a:pt x="7655204" y="4424313"/>
                </a:lnTo>
                <a:close/>
                <a:moveTo>
                  <a:pt x="6880372" y="4424313"/>
                </a:moveTo>
                <a:cubicBezTo>
                  <a:pt x="6861061" y="4424313"/>
                  <a:pt x="6846176" y="4427934"/>
                  <a:pt x="6835717" y="4435175"/>
                </a:cubicBezTo>
                <a:cubicBezTo>
                  <a:pt x="6825257" y="4442417"/>
                  <a:pt x="6820027" y="4452743"/>
                  <a:pt x="6820027" y="4466153"/>
                </a:cubicBezTo>
                <a:cubicBezTo>
                  <a:pt x="6820027" y="4488145"/>
                  <a:pt x="6830755" y="4502628"/>
                  <a:pt x="6852211" y="4509601"/>
                </a:cubicBezTo>
                <a:cubicBezTo>
                  <a:pt x="6869913" y="4515502"/>
                  <a:pt x="6880239" y="4519122"/>
                  <a:pt x="6883189" y="4520463"/>
                </a:cubicBezTo>
                <a:cubicBezTo>
                  <a:pt x="6886139" y="4521804"/>
                  <a:pt x="6889223" y="4524889"/>
                  <a:pt x="6892442" y="4529716"/>
                </a:cubicBezTo>
                <a:cubicBezTo>
                  <a:pt x="6898878" y="4538299"/>
                  <a:pt x="6902096" y="4551977"/>
                  <a:pt x="6902097" y="4570751"/>
                </a:cubicBezTo>
                <a:lnTo>
                  <a:pt x="6902097" y="5376158"/>
                </a:lnTo>
                <a:cubicBezTo>
                  <a:pt x="6902096" y="5394932"/>
                  <a:pt x="6898878" y="5408610"/>
                  <a:pt x="6892442" y="5417192"/>
                </a:cubicBezTo>
                <a:cubicBezTo>
                  <a:pt x="6889223" y="5422020"/>
                  <a:pt x="6886139" y="5425105"/>
                  <a:pt x="6883189" y="5426445"/>
                </a:cubicBezTo>
                <a:cubicBezTo>
                  <a:pt x="6880239" y="5427786"/>
                  <a:pt x="6869913" y="5431407"/>
                  <a:pt x="6852211" y="5437307"/>
                </a:cubicBezTo>
                <a:cubicBezTo>
                  <a:pt x="6830755" y="5444281"/>
                  <a:pt x="6820027" y="5458764"/>
                  <a:pt x="6820027" y="5480756"/>
                </a:cubicBezTo>
                <a:cubicBezTo>
                  <a:pt x="6820027" y="5494166"/>
                  <a:pt x="6825257" y="5504492"/>
                  <a:pt x="6835717" y="5511733"/>
                </a:cubicBezTo>
                <a:cubicBezTo>
                  <a:pt x="6846176" y="5518974"/>
                  <a:pt x="6861061" y="5522595"/>
                  <a:pt x="6880372" y="5522595"/>
                </a:cubicBezTo>
                <a:lnTo>
                  <a:pt x="6901292" y="5522595"/>
                </a:lnTo>
                <a:lnTo>
                  <a:pt x="7259340" y="5522595"/>
                </a:lnTo>
                <a:lnTo>
                  <a:pt x="7259340" y="4424313"/>
                </a:lnTo>
                <a:lnTo>
                  <a:pt x="6901292" y="4424313"/>
                </a:lnTo>
                <a:close/>
                <a:moveTo>
                  <a:pt x="5575447" y="4424313"/>
                </a:moveTo>
                <a:cubicBezTo>
                  <a:pt x="5556137" y="4424313"/>
                  <a:pt x="5541252" y="4427934"/>
                  <a:pt x="5530792" y="4435175"/>
                </a:cubicBezTo>
                <a:cubicBezTo>
                  <a:pt x="5520332" y="4442417"/>
                  <a:pt x="5515102" y="4452743"/>
                  <a:pt x="5515102" y="4466153"/>
                </a:cubicBezTo>
                <a:cubicBezTo>
                  <a:pt x="5515102" y="4488145"/>
                  <a:pt x="5525830" y="4502628"/>
                  <a:pt x="5547286" y="4509601"/>
                </a:cubicBezTo>
                <a:cubicBezTo>
                  <a:pt x="5564988" y="4515502"/>
                  <a:pt x="5575313" y="4519122"/>
                  <a:pt x="5578264" y="4520463"/>
                </a:cubicBezTo>
                <a:cubicBezTo>
                  <a:pt x="5581213" y="4521804"/>
                  <a:pt x="5584298" y="4524889"/>
                  <a:pt x="5587517" y="4529716"/>
                </a:cubicBezTo>
                <a:cubicBezTo>
                  <a:pt x="5593953" y="4538299"/>
                  <a:pt x="5597172" y="4551977"/>
                  <a:pt x="5597172" y="4570751"/>
                </a:cubicBezTo>
                <a:lnTo>
                  <a:pt x="5597172" y="5376158"/>
                </a:lnTo>
                <a:cubicBezTo>
                  <a:pt x="5597172" y="5394932"/>
                  <a:pt x="5593953" y="5408610"/>
                  <a:pt x="5587517" y="5417192"/>
                </a:cubicBezTo>
                <a:cubicBezTo>
                  <a:pt x="5584298" y="5422020"/>
                  <a:pt x="5581213" y="5425105"/>
                  <a:pt x="5578264" y="5426445"/>
                </a:cubicBezTo>
                <a:cubicBezTo>
                  <a:pt x="5575313" y="5427786"/>
                  <a:pt x="5564988" y="5431407"/>
                  <a:pt x="5547286" y="5437307"/>
                </a:cubicBezTo>
                <a:cubicBezTo>
                  <a:pt x="5525830" y="5444281"/>
                  <a:pt x="5515102" y="5458764"/>
                  <a:pt x="5515102" y="5480756"/>
                </a:cubicBezTo>
                <a:cubicBezTo>
                  <a:pt x="5515102" y="5494166"/>
                  <a:pt x="5520332" y="5504492"/>
                  <a:pt x="5530792" y="5511733"/>
                </a:cubicBezTo>
                <a:cubicBezTo>
                  <a:pt x="5541252" y="5518974"/>
                  <a:pt x="5556137" y="5522595"/>
                  <a:pt x="5575447" y="5522595"/>
                </a:cubicBezTo>
                <a:lnTo>
                  <a:pt x="5596367" y="5522595"/>
                </a:lnTo>
                <a:lnTo>
                  <a:pt x="5954416" y="5522595"/>
                </a:lnTo>
                <a:lnTo>
                  <a:pt x="5954416" y="4576383"/>
                </a:lnTo>
                <a:cubicBezTo>
                  <a:pt x="5954416" y="4556000"/>
                  <a:pt x="5958439" y="4540981"/>
                  <a:pt x="5966484" y="4531325"/>
                </a:cubicBezTo>
                <a:cubicBezTo>
                  <a:pt x="5970776" y="4526498"/>
                  <a:pt x="5974798" y="4523279"/>
                  <a:pt x="5978553" y="4521670"/>
                </a:cubicBezTo>
                <a:cubicBezTo>
                  <a:pt x="5982308" y="4520061"/>
                  <a:pt x="5994645" y="4516843"/>
                  <a:pt x="6015565" y="4512015"/>
                </a:cubicBezTo>
                <a:cubicBezTo>
                  <a:pt x="6041312" y="4506115"/>
                  <a:pt x="6054186" y="4491364"/>
                  <a:pt x="6054186" y="4467762"/>
                </a:cubicBezTo>
                <a:cubicBezTo>
                  <a:pt x="6054186" y="4453816"/>
                  <a:pt x="6047212" y="4442551"/>
                  <a:pt x="6033266" y="4433969"/>
                </a:cubicBezTo>
                <a:cubicBezTo>
                  <a:pt x="6023074" y="4427532"/>
                  <a:pt x="6006178" y="4424313"/>
                  <a:pt x="5982576" y="4424313"/>
                </a:cubicBezTo>
                <a:lnTo>
                  <a:pt x="5955220" y="4424313"/>
                </a:lnTo>
                <a:lnTo>
                  <a:pt x="5596367" y="4424313"/>
                </a:lnTo>
                <a:close/>
                <a:moveTo>
                  <a:pt x="4818573" y="4424313"/>
                </a:moveTo>
                <a:lnTo>
                  <a:pt x="4798458" y="4503164"/>
                </a:lnTo>
                <a:lnTo>
                  <a:pt x="4946504" y="5157306"/>
                </a:lnTo>
                <a:lnTo>
                  <a:pt x="4766273" y="5157306"/>
                </a:lnTo>
                <a:lnTo>
                  <a:pt x="4744549" y="5253053"/>
                </a:lnTo>
                <a:lnTo>
                  <a:pt x="4969033" y="5253053"/>
                </a:lnTo>
                <a:lnTo>
                  <a:pt x="4994781" y="5369721"/>
                </a:lnTo>
                <a:cubicBezTo>
                  <a:pt x="4996390" y="5376694"/>
                  <a:pt x="4997195" y="5384740"/>
                  <a:pt x="4997195" y="5393859"/>
                </a:cubicBezTo>
                <a:cubicBezTo>
                  <a:pt x="4997195" y="5403514"/>
                  <a:pt x="4995049" y="5411560"/>
                  <a:pt x="4990757" y="5417997"/>
                </a:cubicBezTo>
                <a:cubicBezTo>
                  <a:pt x="4986466" y="5424434"/>
                  <a:pt x="4978957" y="5430334"/>
                  <a:pt x="4968228" y="5435698"/>
                </a:cubicBezTo>
                <a:cubicBezTo>
                  <a:pt x="4953209" y="5443744"/>
                  <a:pt x="4943554" y="5450450"/>
                  <a:pt x="4939263" y="5455813"/>
                </a:cubicBezTo>
                <a:cubicBezTo>
                  <a:pt x="4934971" y="5461177"/>
                  <a:pt x="4932827" y="5469223"/>
                  <a:pt x="4932827" y="5479951"/>
                </a:cubicBezTo>
                <a:cubicBezTo>
                  <a:pt x="4932827" y="5492825"/>
                  <a:pt x="4937653" y="5503151"/>
                  <a:pt x="4947309" y="5510928"/>
                </a:cubicBezTo>
                <a:cubicBezTo>
                  <a:pt x="4956964" y="5518706"/>
                  <a:pt x="4969838" y="5522595"/>
                  <a:pt x="4985930" y="5522595"/>
                </a:cubicBezTo>
                <a:lnTo>
                  <a:pt x="5387426" y="5522595"/>
                </a:lnTo>
                <a:cubicBezTo>
                  <a:pt x="5429265" y="5522595"/>
                  <a:pt x="5450184" y="5508649"/>
                  <a:pt x="5450185" y="5480756"/>
                </a:cubicBezTo>
                <a:cubicBezTo>
                  <a:pt x="5450184" y="5470565"/>
                  <a:pt x="5447503" y="5462519"/>
                  <a:pt x="5442139" y="5456618"/>
                </a:cubicBezTo>
                <a:cubicBezTo>
                  <a:pt x="5436775" y="5450718"/>
                  <a:pt x="5427120" y="5444817"/>
                  <a:pt x="5413173" y="5438917"/>
                </a:cubicBezTo>
                <a:cubicBezTo>
                  <a:pt x="5396545" y="5432480"/>
                  <a:pt x="5385817" y="5424166"/>
                  <a:pt x="5380990" y="5413974"/>
                </a:cubicBezTo>
                <a:cubicBezTo>
                  <a:pt x="5375625" y="5401100"/>
                  <a:pt x="5370797" y="5386349"/>
                  <a:pt x="5366507" y="5369721"/>
                </a:cubicBezTo>
                <a:lnTo>
                  <a:pt x="5142828" y="4424313"/>
                </a:lnTo>
                <a:close/>
                <a:moveTo>
                  <a:pt x="1670197" y="4424313"/>
                </a:moveTo>
                <a:cubicBezTo>
                  <a:pt x="1650887" y="4424313"/>
                  <a:pt x="1636002" y="4427934"/>
                  <a:pt x="1625542" y="4435175"/>
                </a:cubicBezTo>
                <a:cubicBezTo>
                  <a:pt x="1615082" y="4442417"/>
                  <a:pt x="1609852" y="4452743"/>
                  <a:pt x="1609852" y="4466153"/>
                </a:cubicBezTo>
                <a:cubicBezTo>
                  <a:pt x="1609852" y="4488145"/>
                  <a:pt x="1620580" y="4502628"/>
                  <a:pt x="1642036" y="4509601"/>
                </a:cubicBezTo>
                <a:cubicBezTo>
                  <a:pt x="1659738" y="4515502"/>
                  <a:pt x="1670063" y="4519122"/>
                  <a:pt x="1673014" y="4520463"/>
                </a:cubicBezTo>
                <a:cubicBezTo>
                  <a:pt x="1675964" y="4521804"/>
                  <a:pt x="1679048" y="4524889"/>
                  <a:pt x="1682267" y="4529716"/>
                </a:cubicBezTo>
                <a:cubicBezTo>
                  <a:pt x="1688703" y="4538299"/>
                  <a:pt x="1691922" y="4551977"/>
                  <a:pt x="1691922" y="4570751"/>
                </a:cubicBezTo>
                <a:lnTo>
                  <a:pt x="1691922" y="5376158"/>
                </a:lnTo>
                <a:cubicBezTo>
                  <a:pt x="1691922" y="5394932"/>
                  <a:pt x="1688703" y="5408610"/>
                  <a:pt x="1682267" y="5417192"/>
                </a:cubicBezTo>
                <a:cubicBezTo>
                  <a:pt x="1679048" y="5422020"/>
                  <a:pt x="1675964" y="5425105"/>
                  <a:pt x="1673014" y="5426445"/>
                </a:cubicBezTo>
                <a:cubicBezTo>
                  <a:pt x="1670063" y="5427786"/>
                  <a:pt x="1659738" y="5431407"/>
                  <a:pt x="1642036" y="5437307"/>
                </a:cubicBezTo>
                <a:cubicBezTo>
                  <a:pt x="1620580" y="5444281"/>
                  <a:pt x="1609852" y="5458764"/>
                  <a:pt x="1609852" y="5480756"/>
                </a:cubicBezTo>
                <a:cubicBezTo>
                  <a:pt x="1609852" y="5494166"/>
                  <a:pt x="1615082" y="5504492"/>
                  <a:pt x="1625542" y="5511733"/>
                </a:cubicBezTo>
                <a:cubicBezTo>
                  <a:pt x="1636002" y="5518974"/>
                  <a:pt x="1650887" y="5522595"/>
                  <a:pt x="1670197" y="5522595"/>
                </a:cubicBezTo>
                <a:lnTo>
                  <a:pt x="1691117" y="5522595"/>
                </a:lnTo>
                <a:lnTo>
                  <a:pt x="2049165" y="5522595"/>
                </a:lnTo>
                <a:lnTo>
                  <a:pt x="2049165" y="4576383"/>
                </a:lnTo>
                <a:cubicBezTo>
                  <a:pt x="2049165" y="4556000"/>
                  <a:pt x="2053188" y="4540981"/>
                  <a:pt x="2061234" y="4531325"/>
                </a:cubicBezTo>
                <a:cubicBezTo>
                  <a:pt x="2065525" y="4526498"/>
                  <a:pt x="2069548" y="4523279"/>
                  <a:pt x="2073303" y="4521670"/>
                </a:cubicBezTo>
                <a:cubicBezTo>
                  <a:pt x="2077058" y="4520061"/>
                  <a:pt x="2089395" y="4516843"/>
                  <a:pt x="2110315" y="4512015"/>
                </a:cubicBezTo>
                <a:cubicBezTo>
                  <a:pt x="2136062" y="4506115"/>
                  <a:pt x="2148936" y="4491364"/>
                  <a:pt x="2148936" y="4467762"/>
                </a:cubicBezTo>
                <a:cubicBezTo>
                  <a:pt x="2148936" y="4453816"/>
                  <a:pt x="2141962" y="4442551"/>
                  <a:pt x="2128016" y="4433969"/>
                </a:cubicBezTo>
                <a:cubicBezTo>
                  <a:pt x="2117824" y="4427532"/>
                  <a:pt x="2100928" y="4424313"/>
                  <a:pt x="2077326" y="4424313"/>
                </a:cubicBezTo>
                <a:lnTo>
                  <a:pt x="2049970" y="4424313"/>
                </a:lnTo>
                <a:lnTo>
                  <a:pt x="1691117" y="4424313"/>
                </a:lnTo>
                <a:close/>
                <a:moveTo>
                  <a:pt x="10226312" y="4406612"/>
                </a:moveTo>
                <a:lnTo>
                  <a:pt x="10226312" y="4495118"/>
                </a:lnTo>
                <a:cubicBezTo>
                  <a:pt x="10284779" y="4509065"/>
                  <a:pt x="10333324" y="4537762"/>
                  <a:pt x="10371945" y="4581211"/>
                </a:cubicBezTo>
                <a:cubicBezTo>
                  <a:pt x="10391255" y="4603203"/>
                  <a:pt x="10408152" y="4628146"/>
                  <a:pt x="10422635" y="4656039"/>
                </a:cubicBezTo>
                <a:cubicBezTo>
                  <a:pt x="10437117" y="4683932"/>
                  <a:pt x="10447309" y="4711020"/>
                  <a:pt x="10453209" y="4737304"/>
                </a:cubicBezTo>
                <a:cubicBezTo>
                  <a:pt x="10455891" y="4751786"/>
                  <a:pt x="10458707" y="4762112"/>
                  <a:pt x="10461658" y="4768281"/>
                </a:cubicBezTo>
                <a:cubicBezTo>
                  <a:pt x="10464608" y="4774450"/>
                  <a:pt x="10468497" y="4779679"/>
                  <a:pt x="10473324" y="4783970"/>
                </a:cubicBezTo>
                <a:cubicBezTo>
                  <a:pt x="10482443" y="4790944"/>
                  <a:pt x="10492366" y="4794430"/>
                  <a:pt x="10503095" y="4794430"/>
                </a:cubicBezTo>
                <a:cubicBezTo>
                  <a:pt x="10517040" y="4794430"/>
                  <a:pt x="10528440" y="4789469"/>
                  <a:pt x="10537290" y="4779545"/>
                </a:cubicBezTo>
                <a:cubicBezTo>
                  <a:pt x="10546141" y="4769622"/>
                  <a:pt x="10550566" y="4756882"/>
                  <a:pt x="10550566" y="4741327"/>
                </a:cubicBezTo>
                <a:lnTo>
                  <a:pt x="10550566" y="4475808"/>
                </a:lnTo>
                <a:cubicBezTo>
                  <a:pt x="10550566" y="4453279"/>
                  <a:pt x="10547213" y="4436785"/>
                  <a:pt x="10540509" y="4426325"/>
                </a:cubicBezTo>
                <a:cubicBezTo>
                  <a:pt x="10533803" y="4415865"/>
                  <a:pt x="10523210" y="4410635"/>
                  <a:pt x="10508727" y="4410635"/>
                </a:cubicBezTo>
                <a:cubicBezTo>
                  <a:pt x="10496389" y="4410635"/>
                  <a:pt x="10485929" y="4416536"/>
                  <a:pt x="10477347" y="4428336"/>
                </a:cubicBezTo>
                <a:lnTo>
                  <a:pt x="10459646" y="4451670"/>
                </a:lnTo>
                <a:cubicBezTo>
                  <a:pt x="10454819" y="4458643"/>
                  <a:pt x="10447309" y="4462130"/>
                  <a:pt x="10437117" y="4462130"/>
                </a:cubicBezTo>
                <a:cubicBezTo>
                  <a:pt x="10430144" y="4462130"/>
                  <a:pt x="10421293" y="4459984"/>
                  <a:pt x="10410565" y="4455693"/>
                </a:cubicBezTo>
                <a:cubicBezTo>
                  <a:pt x="10367117" y="4437455"/>
                  <a:pt x="10333592" y="4425252"/>
                  <a:pt x="10309990" y="4419083"/>
                </a:cubicBezTo>
                <a:cubicBezTo>
                  <a:pt x="10286388" y="4412915"/>
                  <a:pt x="10258496" y="4408758"/>
                  <a:pt x="10226312" y="4406612"/>
                </a:cubicBezTo>
                <a:close/>
                <a:moveTo>
                  <a:pt x="10162748" y="4402589"/>
                </a:moveTo>
                <a:cubicBezTo>
                  <a:pt x="10069950" y="4407417"/>
                  <a:pt x="9992172" y="4431823"/>
                  <a:pt x="9929413" y="4475808"/>
                </a:cubicBezTo>
                <a:cubicBezTo>
                  <a:pt x="9884356" y="4507456"/>
                  <a:pt x="9849221" y="4549161"/>
                  <a:pt x="9824011" y="4600923"/>
                </a:cubicBezTo>
                <a:cubicBezTo>
                  <a:pt x="9798799" y="4652686"/>
                  <a:pt x="9786194" y="4709142"/>
                  <a:pt x="9786194" y="4770292"/>
                </a:cubicBezTo>
                <a:cubicBezTo>
                  <a:pt x="9786194" y="4889910"/>
                  <a:pt x="9836616" y="4985658"/>
                  <a:pt x="9937459" y="5057535"/>
                </a:cubicBezTo>
                <a:cubicBezTo>
                  <a:pt x="9959988" y="5074164"/>
                  <a:pt x="9983455" y="5088647"/>
                  <a:pt x="10007862" y="5100984"/>
                </a:cubicBezTo>
                <a:cubicBezTo>
                  <a:pt x="10032268" y="5113321"/>
                  <a:pt x="10077460" y="5133972"/>
                  <a:pt x="10143438" y="5162938"/>
                </a:cubicBezTo>
                <a:cubicBezTo>
                  <a:pt x="10203514" y="5189222"/>
                  <a:pt x="10244281" y="5211214"/>
                  <a:pt x="10265737" y="5228915"/>
                </a:cubicBezTo>
                <a:cubicBezTo>
                  <a:pt x="10297921" y="5256272"/>
                  <a:pt x="10314013" y="5287920"/>
                  <a:pt x="10314013" y="5323858"/>
                </a:cubicBezTo>
                <a:cubicBezTo>
                  <a:pt x="10314013" y="5358188"/>
                  <a:pt x="10303687" y="5385410"/>
                  <a:pt x="10283036" y="5405526"/>
                </a:cubicBezTo>
                <a:cubicBezTo>
                  <a:pt x="10262384" y="5425641"/>
                  <a:pt x="10228725" y="5441330"/>
                  <a:pt x="10182058" y="5452595"/>
                </a:cubicBezTo>
                <a:lnTo>
                  <a:pt x="10182058" y="5544319"/>
                </a:lnTo>
                <a:cubicBezTo>
                  <a:pt x="10215315" y="5544319"/>
                  <a:pt x="10251120" y="5539358"/>
                  <a:pt x="10289473" y="5529434"/>
                </a:cubicBezTo>
                <a:cubicBezTo>
                  <a:pt x="10327825" y="5519511"/>
                  <a:pt x="10363094" y="5505967"/>
                  <a:pt x="10395278" y="5488802"/>
                </a:cubicBezTo>
                <a:cubicBezTo>
                  <a:pt x="10455355" y="5456082"/>
                  <a:pt x="10502558" y="5411024"/>
                  <a:pt x="10536888" y="5353629"/>
                </a:cubicBezTo>
                <a:cubicBezTo>
                  <a:pt x="10571217" y="5296234"/>
                  <a:pt x="10588383" y="5232938"/>
                  <a:pt x="10588383" y="5163743"/>
                </a:cubicBezTo>
                <a:cubicBezTo>
                  <a:pt x="10588383" y="5072018"/>
                  <a:pt x="10556734" y="4992899"/>
                  <a:pt x="10493439" y="4926385"/>
                </a:cubicBezTo>
                <a:cubicBezTo>
                  <a:pt x="10469837" y="4901174"/>
                  <a:pt x="10444761" y="4880120"/>
                  <a:pt x="10418209" y="4863224"/>
                </a:cubicBezTo>
                <a:cubicBezTo>
                  <a:pt x="10391657" y="4846327"/>
                  <a:pt x="10354243" y="4827419"/>
                  <a:pt x="10305967" y="4806499"/>
                </a:cubicBezTo>
                <a:cubicBezTo>
                  <a:pt x="10226580" y="4771633"/>
                  <a:pt x="10175622" y="4748032"/>
                  <a:pt x="10153093" y="4735694"/>
                </a:cubicBezTo>
                <a:cubicBezTo>
                  <a:pt x="10120372" y="4717457"/>
                  <a:pt x="10096771" y="4698280"/>
                  <a:pt x="10082288" y="4678165"/>
                </a:cubicBezTo>
                <a:cubicBezTo>
                  <a:pt x="10067805" y="4658050"/>
                  <a:pt x="10060564" y="4634583"/>
                  <a:pt x="10060564" y="4607763"/>
                </a:cubicBezTo>
                <a:cubicBezTo>
                  <a:pt x="10060564" y="4579870"/>
                  <a:pt x="10069280" y="4556402"/>
                  <a:pt x="10086713" y="4537360"/>
                </a:cubicBezTo>
                <a:cubicBezTo>
                  <a:pt x="10104146" y="4518318"/>
                  <a:pt x="10129491" y="4504237"/>
                  <a:pt x="10162748" y="4495118"/>
                </a:cubicBezTo>
                <a:close/>
                <a:moveTo>
                  <a:pt x="4329653" y="4402589"/>
                </a:moveTo>
                <a:cubicBezTo>
                  <a:pt x="4311952" y="4402589"/>
                  <a:pt x="4299884" y="4409026"/>
                  <a:pt x="4293447" y="4421900"/>
                </a:cubicBezTo>
                <a:lnTo>
                  <a:pt x="4282986" y="4441210"/>
                </a:lnTo>
                <a:cubicBezTo>
                  <a:pt x="4274940" y="4455157"/>
                  <a:pt x="4263140" y="4462130"/>
                  <a:pt x="4247584" y="4462130"/>
                </a:cubicBezTo>
                <a:cubicBezTo>
                  <a:pt x="4238465" y="4462130"/>
                  <a:pt x="4220228" y="4457302"/>
                  <a:pt x="4192871" y="4447647"/>
                </a:cubicBezTo>
                <a:cubicBezTo>
                  <a:pt x="4149959" y="4432091"/>
                  <a:pt x="4120323" y="4421900"/>
                  <a:pt x="4103963" y="4417072"/>
                </a:cubicBezTo>
                <a:cubicBezTo>
                  <a:pt x="4087603" y="4412244"/>
                  <a:pt x="4066281" y="4407685"/>
                  <a:pt x="4039997" y="4403394"/>
                </a:cubicBezTo>
                <a:lnTo>
                  <a:pt x="4039997" y="4500751"/>
                </a:lnTo>
                <a:cubicBezTo>
                  <a:pt x="4064135" y="4503969"/>
                  <a:pt x="4086128" y="4511345"/>
                  <a:pt x="4105975" y="4522877"/>
                </a:cubicBezTo>
                <a:cubicBezTo>
                  <a:pt x="4125821" y="4534410"/>
                  <a:pt x="4145668" y="4550904"/>
                  <a:pt x="4165515" y="4572360"/>
                </a:cubicBezTo>
                <a:cubicBezTo>
                  <a:pt x="4195017" y="4604008"/>
                  <a:pt x="4221301" y="4645311"/>
                  <a:pt x="4244366" y="4696269"/>
                </a:cubicBezTo>
                <a:cubicBezTo>
                  <a:pt x="4255094" y="4720407"/>
                  <a:pt x="4266091" y="4753664"/>
                  <a:pt x="4277354" y="4796039"/>
                </a:cubicBezTo>
                <a:cubicBezTo>
                  <a:pt x="4282182" y="4814814"/>
                  <a:pt x="4288485" y="4828358"/>
                  <a:pt x="4296263" y="4836672"/>
                </a:cubicBezTo>
                <a:cubicBezTo>
                  <a:pt x="4304040" y="4844986"/>
                  <a:pt x="4314366" y="4849144"/>
                  <a:pt x="4327240" y="4849143"/>
                </a:cubicBezTo>
                <a:cubicBezTo>
                  <a:pt x="4339577" y="4849144"/>
                  <a:pt x="4350573" y="4844316"/>
                  <a:pt x="4360228" y="4834660"/>
                </a:cubicBezTo>
                <a:cubicBezTo>
                  <a:pt x="4369883" y="4825005"/>
                  <a:pt x="4374711" y="4809450"/>
                  <a:pt x="4374711" y="4787993"/>
                </a:cubicBezTo>
                <a:lnTo>
                  <a:pt x="4374711" y="4453279"/>
                </a:lnTo>
                <a:cubicBezTo>
                  <a:pt x="4374711" y="4436651"/>
                  <a:pt x="4370822" y="4424045"/>
                  <a:pt x="4363045" y="4415463"/>
                </a:cubicBezTo>
                <a:cubicBezTo>
                  <a:pt x="4355267" y="4406880"/>
                  <a:pt x="4344136" y="4402589"/>
                  <a:pt x="4329653" y="4402589"/>
                </a:cubicBezTo>
                <a:close/>
                <a:moveTo>
                  <a:pt x="2975350" y="4402589"/>
                </a:moveTo>
                <a:lnTo>
                  <a:pt x="2975350" y="4489486"/>
                </a:lnTo>
                <a:cubicBezTo>
                  <a:pt x="2991979" y="4495387"/>
                  <a:pt x="3004719" y="4501555"/>
                  <a:pt x="3013569" y="4507992"/>
                </a:cubicBezTo>
                <a:cubicBezTo>
                  <a:pt x="3022420" y="4514429"/>
                  <a:pt x="3030064" y="4523279"/>
                  <a:pt x="3036501" y="4534544"/>
                </a:cubicBezTo>
                <a:cubicBezTo>
                  <a:pt x="3046156" y="4551172"/>
                  <a:pt x="3050983" y="4573701"/>
                  <a:pt x="3050983" y="4602130"/>
                </a:cubicBezTo>
                <a:lnTo>
                  <a:pt x="3050983" y="5321445"/>
                </a:lnTo>
                <a:cubicBezTo>
                  <a:pt x="3050983" y="5365966"/>
                  <a:pt x="3043742" y="5399223"/>
                  <a:pt x="3029259" y="5421215"/>
                </a:cubicBezTo>
                <a:cubicBezTo>
                  <a:pt x="3022822" y="5430870"/>
                  <a:pt x="3015715" y="5438246"/>
                  <a:pt x="3007937" y="5443342"/>
                </a:cubicBezTo>
                <a:cubicBezTo>
                  <a:pt x="3000159" y="5448438"/>
                  <a:pt x="2989297" y="5452595"/>
                  <a:pt x="2975350" y="5455813"/>
                </a:cubicBezTo>
                <a:lnTo>
                  <a:pt x="2975350" y="5544319"/>
                </a:lnTo>
                <a:cubicBezTo>
                  <a:pt x="3094968" y="5535201"/>
                  <a:pt x="3195007" y="5490411"/>
                  <a:pt x="3275467" y="5409951"/>
                </a:cubicBezTo>
                <a:cubicBezTo>
                  <a:pt x="3380065" y="5305889"/>
                  <a:pt x="3432364" y="5160793"/>
                  <a:pt x="3432364" y="4974661"/>
                </a:cubicBezTo>
                <a:cubicBezTo>
                  <a:pt x="3432364" y="4784775"/>
                  <a:pt x="3377652" y="4636460"/>
                  <a:pt x="3268226" y="4529716"/>
                </a:cubicBezTo>
                <a:cubicBezTo>
                  <a:pt x="3226923" y="4489486"/>
                  <a:pt x="3182268" y="4458911"/>
                  <a:pt x="3134260" y="4437992"/>
                </a:cubicBezTo>
                <a:cubicBezTo>
                  <a:pt x="3086252" y="4417072"/>
                  <a:pt x="3033282" y="4405271"/>
                  <a:pt x="2975350" y="4402589"/>
                </a:cubicBezTo>
                <a:close/>
                <a:moveTo>
                  <a:pt x="2909373" y="4402589"/>
                </a:moveTo>
                <a:cubicBezTo>
                  <a:pt x="2851442" y="4405271"/>
                  <a:pt x="2798606" y="4417072"/>
                  <a:pt x="2750866" y="4437992"/>
                </a:cubicBezTo>
                <a:cubicBezTo>
                  <a:pt x="2703127" y="4458911"/>
                  <a:pt x="2658605" y="4489486"/>
                  <a:pt x="2617303" y="4529716"/>
                </a:cubicBezTo>
                <a:cubicBezTo>
                  <a:pt x="2563126" y="4582284"/>
                  <a:pt x="2522226" y="4646249"/>
                  <a:pt x="2494601" y="4721614"/>
                </a:cubicBezTo>
                <a:cubicBezTo>
                  <a:pt x="2466976" y="4796978"/>
                  <a:pt x="2453164" y="4881327"/>
                  <a:pt x="2453164" y="4974661"/>
                </a:cubicBezTo>
                <a:cubicBezTo>
                  <a:pt x="2453164" y="5160793"/>
                  <a:pt x="2505463" y="5305889"/>
                  <a:pt x="2610061" y="5409951"/>
                </a:cubicBezTo>
                <a:cubicBezTo>
                  <a:pt x="2690521" y="5489875"/>
                  <a:pt x="2790292" y="5534664"/>
                  <a:pt x="2909373" y="5544319"/>
                </a:cubicBezTo>
                <a:lnTo>
                  <a:pt x="2909373" y="5455813"/>
                </a:lnTo>
                <a:cubicBezTo>
                  <a:pt x="2882553" y="5448840"/>
                  <a:pt x="2864047" y="5437307"/>
                  <a:pt x="2853856" y="5421215"/>
                </a:cubicBezTo>
                <a:cubicBezTo>
                  <a:pt x="2840982" y="5401905"/>
                  <a:pt x="2834545" y="5368648"/>
                  <a:pt x="2834545" y="5321445"/>
                </a:cubicBezTo>
                <a:lnTo>
                  <a:pt x="2834545" y="4602130"/>
                </a:lnTo>
                <a:cubicBezTo>
                  <a:pt x="2834545" y="4569946"/>
                  <a:pt x="2840177" y="4545540"/>
                  <a:pt x="2851442" y="4528912"/>
                </a:cubicBezTo>
                <a:cubicBezTo>
                  <a:pt x="2862706" y="4512283"/>
                  <a:pt x="2882017" y="4499141"/>
                  <a:pt x="2909373" y="4489486"/>
                </a:cubicBezTo>
                <a:close/>
                <a:moveTo>
                  <a:pt x="3957928" y="4401784"/>
                </a:moveTo>
                <a:cubicBezTo>
                  <a:pt x="3902678" y="4401784"/>
                  <a:pt x="3845149" y="4417609"/>
                  <a:pt x="3785341" y="4449256"/>
                </a:cubicBezTo>
                <a:cubicBezTo>
                  <a:pt x="3725532" y="4480904"/>
                  <a:pt x="3674171" y="4522743"/>
                  <a:pt x="3631260" y="4574774"/>
                </a:cubicBezTo>
                <a:cubicBezTo>
                  <a:pt x="3588883" y="4626268"/>
                  <a:pt x="3556565" y="4687016"/>
                  <a:pt x="3534305" y="4757016"/>
                </a:cubicBezTo>
                <a:cubicBezTo>
                  <a:pt x="3512044" y="4827017"/>
                  <a:pt x="3500913" y="4902516"/>
                  <a:pt x="3500914" y="4983512"/>
                </a:cubicBezTo>
                <a:cubicBezTo>
                  <a:pt x="3500913" y="5094011"/>
                  <a:pt x="3518078" y="5189624"/>
                  <a:pt x="3552408" y="5270352"/>
                </a:cubicBezTo>
                <a:cubicBezTo>
                  <a:pt x="3586738" y="5351081"/>
                  <a:pt x="3637696" y="5415315"/>
                  <a:pt x="3705283" y="5463055"/>
                </a:cubicBezTo>
                <a:cubicBezTo>
                  <a:pt x="3781988" y="5517232"/>
                  <a:pt x="3872372" y="5544319"/>
                  <a:pt x="3976434" y="5544319"/>
                </a:cubicBezTo>
                <a:lnTo>
                  <a:pt x="3976434" y="5446158"/>
                </a:lnTo>
                <a:cubicBezTo>
                  <a:pt x="3959805" y="5444549"/>
                  <a:pt x="3946663" y="5441465"/>
                  <a:pt x="3937008" y="5436905"/>
                </a:cubicBezTo>
                <a:cubicBezTo>
                  <a:pt x="3927353" y="5432346"/>
                  <a:pt x="3918234" y="5424702"/>
                  <a:pt x="3909652" y="5413974"/>
                </a:cubicBezTo>
                <a:cubicBezTo>
                  <a:pt x="3901606" y="5404319"/>
                  <a:pt x="3895035" y="5392652"/>
                  <a:pt x="3889939" y="5378974"/>
                </a:cubicBezTo>
                <a:cubicBezTo>
                  <a:pt x="3884843" y="5365295"/>
                  <a:pt x="3882295" y="5352288"/>
                  <a:pt x="3882295" y="5339950"/>
                </a:cubicBezTo>
                <a:lnTo>
                  <a:pt x="3882295" y="5305353"/>
                </a:lnTo>
                <a:lnTo>
                  <a:pt x="3882295" y="4640751"/>
                </a:lnTo>
                <a:cubicBezTo>
                  <a:pt x="3882295" y="4597839"/>
                  <a:pt x="3890073" y="4564851"/>
                  <a:pt x="3905629" y="4541785"/>
                </a:cubicBezTo>
                <a:cubicBezTo>
                  <a:pt x="3921184" y="4518720"/>
                  <a:pt x="3944786" y="4504774"/>
                  <a:pt x="3976434" y="4499946"/>
                </a:cubicBezTo>
                <a:lnTo>
                  <a:pt x="3976434" y="4402589"/>
                </a:lnTo>
                <a:close/>
                <a:moveTo>
                  <a:pt x="5700054" y="2725529"/>
                </a:moveTo>
                <a:lnTo>
                  <a:pt x="5700054" y="3298405"/>
                </a:lnTo>
                <a:cubicBezTo>
                  <a:pt x="5700054" y="3373502"/>
                  <a:pt x="5674307" y="3425264"/>
                  <a:pt x="5622812" y="3453693"/>
                </a:cubicBezTo>
                <a:cubicBezTo>
                  <a:pt x="5605647" y="3463349"/>
                  <a:pt x="5594517" y="3470992"/>
                  <a:pt x="5589421" y="3476625"/>
                </a:cubicBezTo>
                <a:cubicBezTo>
                  <a:pt x="5584325" y="3482257"/>
                  <a:pt x="5581777" y="3489900"/>
                  <a:pt x="5581777" y="3499556"/>
                </a:cubicBezTo>
                <a:cubicBezTo>
                  <a:pt x="5581777" y="3527449"/>
                  <a:pt x="5606183" y="3541395"/>
                  <a:pt x="5654996" y="3541395"/>
                </a:cubicBezTo>
                <a:lnTo>
                  <a:pt x="5840859" y="3541395"/>
                </a:lnTo>
                <a:cubicBezTo>
                  <a:pt x="5867680" y="3541395"/>
                  <a:pt x="5885380" y="3537909"/>
                  <a:pt x="5893963" y="3530935"/>
                </a:cubicBezTo>
                <a:cubicBezTo>
                  <a:pt x="5904154" y="3522889"/>
                  <a:pt x="5909250" y="3512698"/>
                  <a:pt x="5909250" y="3500360"/>
                </a:cubicBezTo>
                <a:cubicBezTo>
                  <a:pt x="5909250" y="3484268"/>
                  <a:pt x="5902277" y="3472199"/>
                  <a:pt x="5888331" y="3464153"/>
                </a:cubicBezTo>
                <a:lnTo>
                  <a:pt x="5864193" y="3450475"/>
                </a:lnTo>
                <a:cubicBezTo>
                  <a:pt x="5836836" y="3434920"/>
                  <a:pt x="5816855" y="3415072"/>
                  <a:pt x="5804250" y="3390934"/>
                </a:cubicBezTo>
                <a:cubicBezTo>
                  <a:pt x="5791644" y="3366796"/>
                  <a:pt x="5785342" y="3335953"/>
                  <a:pt x="5785342" y="3298405"/>
                </a:cubicBezTo>
                <a:lnTo>
                  <a:pt x="5785342" y="2867139"/>
                </a:lnTo>
                <a:close/>
                <a:moveTo>
                  <a:pt x="4829731" y="2647482"/>
                </a:moveTo>
                <a:lnTo>
                  <a:pt x="4647890" y="3310474"/>
                </a:lnTo>
                <a:cubicBezTo>
                  <a:pt x="4638235" y="3346950"/>
                  <a:pt x="4625897" y="3376184"/>
                  <a:pt x="4610879" y="3398176"/>
                </a:cubicBezTo>
                <a:cubicBezTo>
                  <a:pt x="4601223" y="3411586"/>
                  <a:pt x="4591166" y="3422180"/>
                  <a:pt x="4580705" y="3429958"/>
                </a:cubicBezTo>
                <a:cubicBezTo>
                  <a:pt x="4570246" y="3437736"/>
                  <a:pt x="4554020" y="3446452"/>
                  <a:pt x="4532027" y="3456107"/>
                </a:cubicBezTo>
                <a:cubicBezTo>
                  <a:pt x="4508426" y="3466299"/>
                  <a:pt x="4496625" y="3479173"/>
                  <a:pt x="4496625" y="3494728"/>
                </a:cubicBezTo>
                <a:cubicBezTo>
                  <a:pt x="4496625" y="3509211"/>
                  <a:pt x="4502391" y="3520610"/>
                  <a:pt x="4513923" y="3528924"/>
                </a:cubicBezTo>
                <a:cubicBezTo>
                  <a:pt x="4525456" y="3537238"/>
                  <a:pt x="4541146" y="3541395"/>
                  <a:pt x="4560993" y="3541395"/>
                </a:cubicBezTo>
                <a:lnTo>
                  <a:pt x="4765362" y="3541395"/>
                </a:lnTo>
                <a:cubicBezTo>
                  <a:pt x="4804519" y="3541395"/>
                  <a:pt x="4824098" y="3527985"/>
                  <a:pt x="4824098" y="3501165"/>
                </a:cubicBezTo>
                <a:cubicBezTo>
                  <a:pt x="4824098" y="3482391"/>
                  <a:pt x="4815247" y="3468981"/>
                  <a:pt x="4797546" y="3460935"/>
                </a:cubicBezTo>
                <a:lnTo>
                  <a:pt x="4769385" y="3448061"/>
                </a:lnTo>
                <a:cubicBezTo>
                  <a:pt x="4737737" y="3433578"/>
                  <a:pt x="4721914" y="3409440"/>
                  <a:pt x="4721914" y="3375647"/>
                </a:cubicBezTo>
                <a:cubicBezTo>
                  <a:pt x="4721914" y="3362773"/>
                  <a:pt x="4724059" y="3348827"/>
                  <a:pt x="4728350" y="3333808"/>
                </a:cubicBezTo>
                <a:lnTo>
                  <a:pt x="4870765" y="2814035"/>
                </a:lnTo>
                <a:close/>
                <a:moveTo>
                  <a:pt x="7197599" y="2443113"/>
                </a:moveTo>
                <a:lnTo>
                  <a:pt x="7197599" y="2532424"/>
                </a:lnTo>
                <a:cubicBezTo>
                  <a:pt x="7219591" y="2537252"/>
                  <a:pt x="7235683" y="2543152"/>
                  <a:pt x="7245875" y="2550125"/>
                </a:cubicBezTo>
                <a:cubicBezTo>
                  <a:pt x="7256067" y="2557099"/>
                  <a:pt x="7264650" y="2568095"/>
                  <a:pt x="7271622" y="2583114"/>
                </a:cubicBezTo>
                <a:cubicBezTo>
                  <a:pt x="7282887" y="2606179"/>
                  <a:pt x="7288519" y="2637291"/>
                  <a:pt x="7288519" y="2676448"/>
                </a:cubicBezTo>
                <a:lnTo>
                  <a:pt x="7288519" y="3311279"/>
                </a:lnTo>
                <a:cubicBezTo>
                  <a:pt x="7288519" y="3339708"/>
                  <a:pt x="7287044" y="3361298"/>
                  <a:pt x="7284094" y="3376049"/>
                </a:cubicBezTo>
                <a:cubicBezTo>
                  <a:pt x="7281144" y="3390800"/>
                  <a:pt x="7275645" y="3404076"/>
                  <a:pt x="7267599" y="3415877"/>
                </a:cubicBezTo>
                <a:cubicBezTo>
                  <a:pt x="7261163" y="3426069"/>
                  <a:pt x="7253519" y="3433578"/>
                  <a:pt x="7244668" y="3438406"/>
                </a:cubicBezTo>
                <a:cubicBezTo>
                  <a:pt x="7235818" y="3443234"/>
                  <a:pt x="7220128" y="3448598"/>
                  <a:pt x="7197599" y="3454498"/>
                </a:cubicBezTo>
                <a:lnTo>
                  <a:pt x="7197599" y="3541395"/>
                </a:lnTo>
                <a:cubicBezTo>
                  <a:pt x="7248557" y="3541395"/>
                  <a:pt x="7289726" y="3537104"/>
                  <a:pt x="7321105" y="3528521"/>
                </a:cubicBezTo>
                <a:cubicBezTo>
                  <a:pt x="7352485" y="3519939"/>
                  <a:pt x="7386413" y="3503847"/>
                  <a:pt x="7422888" y="3480245"/>
                </a:cubicBezTo>
                <a:cubicBezTo>
                  <a:pt x="7497984" y="3431433"/>
                  <a:pt x="7555647" y="3364517"/>
                  <a:pt x="7595877" y="3279497"/>
                </a:cubicBezTo>
                <a:cubicBezTo>
                  <a:pt x="7636107" y="3194478"/>
                  <a:pt x="7656222" y="3097255"/>
                  <a:pt x="7656222" y="2987829"/>
                </a:cubicBezTo>
                <a:cubicBezTo>
                  <a:pt x="7656222" y="2891277"/>
                  <a:pt x="7640399" y="2803307"/>
                  <a:pt x="7608751" y="2723919"/>
                </a:cubicBezTo>
                <a:cubicBezTo>
                  <a:pt x="7578176" y="2645605"/>
                  <a:pt x="7531241" y="2582041"/>
                  <a:pt x="7467945" y="2533229"/>
                </a:cubicBezTo>
                <a:cubicBezTo>
                  <a:pt x="7404114" y="2482807"/>
                  <a:pt x="7338136" y="2453842"/>
                  <a:pt x="7270013" y="2446332"/>
                </a:cubicBezTo>
                <a:cubicBezTo>
                  <a:pt x="7250166" y="2444186"/>
                  <a:pt x="7226028" y="2443113"/>
                  <a:pt x="7197599" y="2443113"/>
                </a:cubicBezTo>
                <a:close/>
                <a:moveTo>
                  <a:pt x="6747022" y="2443113"/>
                </a:moveTo>
                <a:cubicBezTo>
                  <a:pt x="6727711" y="2443113"/>
                  <a:pt x="6712826" y="2446734"/>
                  <a:pt x="6702366" y="2453975"/>
                </a:cubicBezTo>
                <a:cubicBezTo>
                  <a:pt x="6691907" y="2461217"/>
                  <a:pt x="6686677" y="2471543"/>
                  <a:pt x="6686677" y="2484953"/>
                </a:cubicBezTo>
                <a:cubicBezTo>
                  <a:pt x="6686677" y="2506945"/>
                  <a:pt x="6697405" y="2521428"/>
                  <a:pt x="6718861" y="2528401"/>
                </a:cubicBezTo>
                <a:cubicBezTo>
                  <a:pt x="6736562" y="2534302"/>
                  <a:pt x="6746888" y="2537922"/>
                  <a:pt x="6749838" y="2539263"/>
                </a:cubicBezTo>
                <a:cubicBezTo>
                  <a:pt x="6752788" y="2540605"/>
                  <a:pt x="6755873" y="2543688"/>
                  <a:pt x="6759091" y="2548516"/>
                </a:cubicBezTo>
                <a:cubicBezTo>
                  <a:pt x="6765528" y="2557099"/>
                  <a:pt x="6768746" y="2570777"/>
                  <a:pt x="6768746" y="2589551"/>
                </a:cubicBezTo>
                <a:lnTo>
                  <a:pt x="6768746" y="3394957"/>
                </a:lnTo>
                <a:cubicBezTo>
                  <a:pt x="6768746" y="3413732"/>
                  <a:pt x="6765528" y="3427410"/>
                  <a:pt x="6759091" y="3435992"/>
                </a:cubicBezTo>
                <a:cubicBezTo>
                  <a:pt x="6755873" y="3440820"/>
                  <a:pt x="6752788" y="3443904"/>
                  <a:pt x="6749838" y="3445245"/>
                </a:cubicBezTo>
                <a:cubicBezTo>
                  <a:pt x="6746888" y="3446586"/>
                  <a:pt x="6736562" y="3450207"/>
                  <a:pt x="6718861" y="3456107"/>
                </a:cubicBezTo>
                <a:cubicBezTo>
                  <a:pt x="6697405" y="3463081"/>
                  <a:pt x="6686677" y="3477563"/>
                  <a:pt x="6686677" y="3499556"/>
                </a:cubicBezTo>
                <a:cubicBezTo>
                  <a:pt x="6686677" y="3512966"/>
                  <a:pt x="6691907" y="3523291"/>
                  <a:pt x="6702366" y="3530533"/>
                </a:cubicBezTo>
                <a:cubicBezTo>
                  <a:pt x="6712826" y="3537774"/>
                  <a:pt x="6727711" y="3541395"/>
                  <a:pt x="6747022" y="3541395"/>
                </a:cubicBezTo>
                <a:lnTo>
                  <a:pt x="6767942" y="3541395"/>
                </a:lnTo>
                <a:lnTo>
                  <a:pt x="7125989" y="3541395"/>
                </a:lnTo>
                <a:lnTo>
                  <a:pt x="7125989" y="2443113"/>
                </a:lnTo>
                <a:lnTo>
                  <a:pt x="6767942" y="2443113"/>
                </a:lnTo>
                <a:close/>
                <a:moveTo>
                  <a:pt x="6320402" y="2443113"/>
                </a:moveTo>
                <a:cubicBezTo>
                  <a:pt x="6299482" y="2443113"/>
                  <a:pt x="6284329" y="2446466"/>
                  <a:pt x="6274942" y="2453171"/>
                </a:cubicBezTo>
                <a:cubicBezTo>
                  <a:pt x="6265555" y="2459876"/>
                  <a:pt x="6260861" y="2470470"/>
                  <a:pt x="6260861" y="2484953"/>
                </a:cubicBezTo>
                <a:cubicBezTo>
                  <a:pt x="6260861" y="2494608"/>
                  <a:pt x="6263007" y="2502520"/>
                  <a:pt x="6267298" y="2508688"/>
                </a:cubicBezTo>
                <a:cubicBezTo>
                  <a:pt x="6271589" y="2514857"/>
                  <a:pt x="6279367" y="2520623"/>
                  <a:pt x="6290632" y="2525987"/>
                </a:cubicBezTo>
                <a:cubicBezTo>
                  <a:pt x="6323888" y="2543152"/>
                  <a:pt x="6347088" y="2563670"/>
                  <a:pt x="6360230" y="2587539"/>
                </a:cubicBezTo>
                <a:cubicBezTo>
                  <a:pt x="6373371" y="2611409"/>
                  <a:pt x="6379943" y="2645873"/>
                  <a:pt x="6379943" y="2690931"/>
                </a:cubicBezTo>
                <a:lnTo>
                  <a:pt x="6379943" y="2913805"/>
                </a:lnTo>
                <a:lnTo>
                  <a:pt x="6465230" y="3057829"/>
                </a:lnTo>
                <a:lnTo>
                  <a:pt x="6465230" y="2690931"/>
                </a:lnTo>
                <a:cubicBezTo>
                  <a:pt x="6465230" y="2653383"/>
                  <a:pt x="6470326" y="2623612"/>
                  <a:pt x="6480518" y="2601620"/>
                </a:cubicBezTo>
                <a:cubicBezTo>
                  <a:pt x="6495001" y="2571582"/>
                  <a:pt x="6516456" y="2549321"/>
                  <a:pt x="6544886" y="2534838"/>
                </a:cubicBezTo>
                <a:cubicBezTo>
                  <a:pt x="6564196" y="2525183"/>
                  <a:pt x="6576399" y="2517539"/>
                  <a:pt x="6581495" y="2511907"/>
                </a:cubicBezTo>
                <a:cubicBezTo>
                  <a:pt x="6586591" y="2506274"/>
                  <a:pt x="6589139" y="2497826"/>
                  <a:pt x="6589139" y="2486562"/>
                </a:cubicBezTo>
                <a:cubicBezTo>
                  <a:pt x="6589139" y="2474761"/>
                  <a:pt x="6584579" y="2464569"/>
                  <a:pt x="6575461" y="2455987"/>
                </a:cubicBezTo>
                <a:cubicBezTo>
                  <a:pt x="6566878" y="2447405"/>
                  <a:pt x="6548909" y="2443113"/>
                  <a:pt x="6521553" y="2443113"/>
                </a:cubicBezTo>
                <a:close/>
                <a:moveTo>
                  <a:pt x="5684766" y="2443113"/>
                </a:moveTo>
                <a:cubicBezTo>
                  <a:pt x="5644536" y="2443113"/>
                  <a:pt x="5619862" y="2444991"/>
                  <a:pt x="5610743" y="2448746"/>
                </a:cubicBezTo>
                <a:cubicBezTo>
                  <a:pt x="5602697" y="2451964"/>
                  <a:pt x="5596260" y="2457462"/>
                  <a:pt x="5591432" y="2465240"/>
                </a:cubicBezTo>
                <a:cubicBezTo>
                  <a:pt x="5586605" y="2473018"/>
                  <a:pt x="5584191" y="2481466"/>
                  <a:pt x="5584191" y="2490585"/>
                </a:cubicBezTo>
                <a:cubicBezTo>
                  <a:pt x="5584191" y="2499168"/>
                  <a:pt x="5586605" y="2506945"/>
                  <a:pt x="5591432" y="2513918"/>
                </a:cubicBezTo>
                <a:cubicBezTo>
                  <a:pt x="5596260" y="2520892"/>
                  <a:pt x="5602697" y="2525719"/>
                  <a:pt x="5610743" y="2528401"/>
                </a:cubicBezTo>
                <a:lnTo>
                  <a:pt x="5641318" y="2539665"/>
                </a:lnTo>
                <a:cubicBezTo>
                  <a:pt x="5653118" y="2543421"/>
                  <a:pt x="5662774" y="2549321"/>
                  <a:pt x="5670284" y="2557367"/>
                </a:cubicBezTo>
                <a:cubicBezTo>
                  <a:pt x="5677793" y="2565413"/>
                  <a:pt x="5687449" y="2579628"/>
                  <a:pt x="5699249" y="2600011"/>
                </a:cubicBezTo>
                <a:lnTo>
                  <a:pt x="6245574" y="3541395"/>
                </a:lnTo>
                <a:lnTo>
                  <a:pt x="6465230" y="3541395"/>
                </a:lnTo>
                <a:lnTo>
                  <a:pt x="6465230" y="3186566"/>
                </a:lnTo>
                <a:lnTo>
                  <a:pt x="6037182" y="2443113"/>
                </a:lnTo>
                <a:close/>
                <a:moveTo>
                  <a:pt x="4885248" y="2443113"/>
                </a:moveTo>
                <a:lnTo>
                  <a:pt x="4865132" y="2521964"/>
                </a:lnTo>
                <a:lnTo>
                  <a:pt x="5013179" y="3176106"/>
                </a:lnTo>
                <a:lnTo>
                  <a:pt x="4832948" y="3176106"/>
                </a:lnTo>
                <a:lnTo>
                  <a:pt x="4811224" y="3271854"/>
                </a:lnTo>
                <a:lnTo>
                  <a:pt x="5035709" y="3271854"/>
                </a:lnTo>
                <a:lnTo>
                  <a:pt x="5061455" y="3388521"/>
                </a:lnTo>
                <a:cubicBezTo>
                  <a:pt x="5063065" y="3395494"/>
                  <a:pt x="5063869" y="3403540"/>
                  <a:pt x="5063869" y="3412659"/>
                </a:cubicBezTo>
                <a:cubicBezTo>
                  <a:pt x="5063869" y="3422314"/>
                  <a:pt x="5061724" y="3430360"/>
                  <a:pt x="5057433" y="3436797"/>
                </a:cubicBezTo>
                <a:cubicBezTo>
                  <a:pt x="5053141" y="3443234"/>
                  <a:pt x="5045632" y="3449134"/>
                  <a:pt x="5034904" y="3454498"/>
                </a:cubicBezTo>
                <a:cubicBezTo>
                  <a:pt x="5019884" y="3462544"/>
                  <a:pt x="5010229" y="3469249"/>
                  <a:pt x="5005938" y="3474613"/>
                </a:cubicBezTo>
                <a:cubicBezTo>
                  <a:pt x="5001647" y="3479977"/>
                  <a:pt x="4999501" y="3488023"/>
                  <a:pt x="4999501" y="3498751"/>
                </a:cubicBezTo>
                <a:cubicBezTo>
                  <a:pt x="4999501" y="3511625"/>
                  <a:pt x="5004329" y="3521951"/>
                  <a:pt x="5013984" y="3529728"/>
                </a:cubicBezTo>
                <a:cubicBezTo>
                  <a:pt x="5023639" y="3537506"/>
                  <a:pt x="5036513" y="3541395"/>
                  <a:pt x="5052605" y="3541395"/>
                </a:cubicBezTo>
                <a:lnTo>
                  <a:pt x="5454101" y="3541395"/>
                </a:lnTo>
                <a:cubicBezTo>
                  <a:pt x="5495941" y="3541395"/>
                  <a:pt x="5516860" y="3527449"/>
                  <a:pt x="5516860" y="3499556"/>
                </a:cubicBezTo>
                <a:cubicBezTo>
                  <a:pt x="5516860" y="3489364"/>
                  <a:pt x="5514178" y="3481318"/>
                  <a:pt x="5508814" y="3475418"/>
                </a:cubicBezTo>
                <a:cubicBezTo>
                  <a:pt x="5503450" y="3469517"/>
                  <a:pt x="5493795" y="3463617"/>
                  <a:pt x="5479849" y="3457716"/>
                </a:cubicBezTo>
                <a:cubicBezTo>
                  <a:pt x="5463220" y="3451280"/>
                  <a:pt x="5452492" y="3442966"/>
                  <a:pt x="5447664" y="3432774"/>
                </a:cubicBezTo>
                <a:cubicBezTo>
                  <a:pt x="5442301" y="3419900"/>
                  <a:pt x="5437473" y="3405149"/>
                  <a:pt x="5433182" y="3388521"/>
                </a:cubicBezTo>
                <a:lnTo>
                  <a:pt x="5209502" y="2443113"/>
                </a:lnTo>
                <a:close/>
                <a:moveTo>
                  <a:pt x="5749813" y="1216630"/>
                </a:moveTo>
                <a:cubicBezTo>
                  <a:pt x="5738549" y="1216630"/>
                  <a:pt x="5729698" y="1219715"/>
                  <a:pt x="5723262" y="1225883"/>
                </a:cubicBezTo>
                <a:cubicBezTo>
                  <a:pt x="5716825" y="1232052"/>
                  <a:pt x="5710656" y="1243719"/>
                  <a:pt x="5704756" y="1260883"/>
                </a:cubicBezTo>
                <a:cubicBezTo>
                  <a:pt x="5692418" y="1295749"/>
                  <a:pt x="5679411" y="1323776"/>
                  <a:pt x="5665732" y="1344964"/>
                </a:cubicBezTo>
                <a:cubicBezTo>
                  <a:pt x="5652054" y="1366152"/>
                  <a:pt x="5633682" y="1386670"/>
                  <a:pt x="5610617" y="1406516"/>
                </a:cubicBezTo>
                <a:cubicBezTo>
                  <a:pt x="5587551" y="1426363"/>
                  <a:pt x="5564620" y="1441114"/>
                  <a:pt x="5541824" y="1450769"/>
                </a:cubicBezTo>
                <a:cubicBezTo>
                  <a:pt x="5519027" y="1460425"/>
                  <a:pt x="5490194" y="1467934"/>
                  <a:pt x="5455329" y="1473298"/>
                </a:cubicBezTo>
                <a:lnTo>
                  <a:pt x="5455329" y="1560195"/>
                </a:lnTo>
                <a:lnTo>
                  <a:pt x="5790043" y="1560195"/>
                </a:lnTo>
                <a:lnTo>
                  <a:pt x="5790043" y="1276171"/>
                </a:lnTo>
                <a:cubicBezTo>
                  <a:pt x="5790043" y="1254178"/>
                  <a:pt x="5787093" y="1238757"/>
                  <a:pt x="5781192" y="1229906"/>
                </a:cubicBezTo>
                <a:cubicBezTo>
                  <a:pt x="5775292" y="1221055"/>
                  <a:pt x="5764832" y="1216630"/>
                  <a:pt x="5749813" y="1216630"/>
                </a:cubicBezTo>
                <a:close/>
                <a:moveTo>
                  <a:pt x="4778263" y="1216630"/>
                </a:moveTo>
                <a:cubicBezTo>
                  <a:pt x="4766999" y="1216630"/>
                  <a:pt x="4758148" y="1219715"/>
                  <a:pt x="4751711" y="1225883"/>
                </a:cubicBezTo>
                <a:cubicBezTo>
                  <a:pt x="4745274" y="1232052"/>
                  <a:pt x="4739105" y="1243719"/>
                  <a:pt x="4733205" y="1260883"/>
                </a:cubicBezTo>
                <a:cubicBezTo>
                  <a:pt x="4720868" y="1295749"/>
                  <a:pt x="4707860" y="1323776"/>
                  <a:pt x="4694182" y="1344964"/>
                </a:cubicBezTo>
                <a:cubicBezTo>
                  <a:pt x="4680504" y="1366152"/>
                  <a:pt x="4662132" y="1386670"/>
                  <a:pt x="4639067" y="1406516"/>
                </a:cubicBezTo>
                <a:cubicBezTo>
                  <a:pt x="4616002" y="1426363"/>
                  <a:pt x="4593070" y="1441114"/>
                  <a:pt x="4570273" y="1450769"/>
                </a:cubicBezTo>
                <a:cubicBezTo>
                  <a:pt x="4547476" y="1460425"/>
                  <a:pt x="4518645" y="1467934"/>
                  <a:pt x="4483779" y="1473298"/>
                </a:cubicBezTo>
                <a:lnTo>
                  <a:pt x="4483779" y="1560195"/>
                </a:lnTo>
                <a:lnTo>
                  <a:pt x="4818493" y="1560195"/>
                </a:lnTo>
                <a:lnTo>
                  <a:pt x="4818493" y="1276171"/>
                </a:lnTo>
                <a:cubicBezTo>
                  <a:pt x="4818493" y="1254178"/>
                  <a:pt x="4815543" y="1238757"/>
                  <a:pt x="4809643" y="1229906"/>
                </a:cubicBezTo>
                <a:cubicBezTo>
                  <a:pt x="4803742" y="1221055"/>
                  <a:pt x="4793282" y="1216630"/>
                  <a:pt x="4778263" y="1216630"/>
                </a:cubicBezTo>
                <a:close/>
                <a:moveTo>
                  <a:pt x="953953" y="1154676"/>
                </a:moveTo>
                <a:cubicBezTo>
                  <a:pt x="941079" y="1155212"/>
                  <a:pt x="930351" y="1160710"/>
                  <a:pt x="921769" y="1171170"/>
                </a:cubicBezTo>
                <a:cubicBezTo>
                  <a:pt x="913186" y="1181630"/>
                  <a:pt x="908895" y="1194370"/>
                  <a:pt x="908895" y="1209389"/>
                </a:cubicBezTo>
                <a:lnTo>
                  <a:pt x="908895" y="1502264"/>
                </a:lnTo>
                <a:cubicBezTo>
                  <a:pt x="908895" y="1548394"/>
                  <a:pt x="923915" y="1571460"/>
                  <a:pt x="953953" y="1571460"/>
                </a:cubicBezTo>
                <a:cubicBezTo>
                  <a:pt x="965217" y="1571460"/>
                  <a:pt x="975677" y="1565559"/>
                  <a:pt x="985333" y="1553759"/>
                </a:cubicBezTo>
                <a:cubicBezTo>
                  <a:pt x="997133" y="1539812"/>
                  <a:pt x="1005716" y="1531096"/>
                  <a:pt x="1011080" y="1527609"/>
                </a:cubicBezTo>
                <a:cubicBezTo>
                  <a:pt x="1016444" y="1524122"/>
                  <a:pt x="1024490" y="1522379"/>
                  <a:pt x="1035218" y="1522379"/>
                </a:cubicBezTo>
                <a:cubicBezTo>
                  <a:pt x="1042191" y="1522379"/>
                  <a:pt x="1049433" y="1523720"/>
                  <a:pt x="1056942" y="1526402"/>
                </a:cubicBezTo>
                <a:cubicBezTo>
                  <a:pt x="1064452" y="1529084"/>
                  <a:pt x="1078130" y="1534984"/>
                  <a:pt x="1097977" y="1544103"/>
                </a:cubicBezTo>
                <a:cubicBezTo>
                  <a:pt x="1151081" y="1569314"/>
                  <a:pt x="1199625" y="1581920"/>
                  <a:pt x="1243610" y="1581920"/>
                </a:cubicBezTo>
                <a:lnTo>
                  <a:pt x="1243610" y="1490195"/>
                </a:lnTo>
                <a:cubicBezTo>
                  <a:pt x="1202307" y="1482149"/>
                  <a:pt x="1165832" y="1463643"/>
                  <a:pt x="1134184" y="1434678"/>
                </a:cubicBezTo>
                <a:cubicBezTo>
                  <a:pt x="1103073" y="1406785"/>
                  <a:pt x="1075850" y="1372723"/>
                  <a:pt x="1052517" y="1332493"/>
                </a:cubicBezTo>
                <a:cubicBezTo>
                  <a:pt x="1029183" y="1292263"/>
                  <a:pt x="1011348" y="1249082"/>
                  <a:pt x="999011" y="1202952"/>
                </a:cubicBezTo>
                <a:cubicBezTo>
                  <a:pt x="994183" y="1184714"/>
                  <a:pt x="988417" y="1171975"/>
                  <a:pt x="981712" y="1164733"/>
                </a:cubicBezTo>
                <a:cubicBezTo>
                  <a:pt x="975007" y="1157492"/>
                  <a:pt x="965754" y="1154140"/>
                  <a:pt x="953953" y="1154676"/>
                </a:cubicBezTo>
                <a:close/>
                <a:moveTo>
                  <a:pt x="7960748" y="780536"/>
                </a:moveTo>
                <a:cubicBezTo>
                  <a:pt x="7947874" y="780536"/>
                  <a:pt x="7937950" y="784425"/>
                  <a:pt x="7930978" y="792203"/>
                </a:cubicBezTo>
                <a:cubicBezTo>
                  <a:pt x="7924004" y="799981"/>
                  <a:pt x="7918372" y="814061"/>
                  <a:pt x="7914081" y="834444"/>
                </a:cubicBezTo>
                <a:cubicBezTo>
                  <a:pt x="7907107" y="864483"/>
                  <a:pt x="7896245" y="888219"/>
                  <a:pt x="7881495" y="905651"/>
                </a:cubicBezTo>
                <a:cubicBezTo>
                  <a:pt x="7866743" y="923085"/>
                  <a:pt x="7843544" y="939311"/>
                  <a:pt x="7811896" y="954330"/>
                </a:cubicBezTo>
                <a:lnTo>
                  <a:pt x="7811896" y="1047664"/>
                </a:lnTo>
                <a:cubicBezTo>
                  <a:pt x="7838716" y="1054101"/>
                  <a:pt x="7860441" y="1067242"/>
                  <a:pt x="7877069" y="1087089"/>
                </a:cubicBezTo>
                <a:cubicBezTo>
                  <a:pt x="7893697" y="1106936"/>
                  <a:pt x="7906839" y="1135365"/>
                  <a:pt x="7916495" y="1172377"/>
                </a:cubicBezTo>
                <a:cubicBezTo>
                  <a:pt x="7920786" y="1190078"/>
                  <a:pt x="7926418" y="1202684"/>
                  <a:pt x="7933391" y="1210193"/>
                </a:cubicBezTo>
                <a:cubicBezTo>
                  <a:pt x="7940364" y="1217703"/>
                  <a:pt x="7950019" y="1221458"/>
                  <a:pt x="7962357" y="1221458"/>
                </a:cubicBezTo>
                <a:cubicBezTo>
                  <a:pt x="7977376" y="1221458"/>
                  <a:pt x="7987702" y="1216630"/>
                  <a:pt x="7993334" y="1206975"/>
                </a:cubicBezTo>
                <a:cubicBezTo>
                  <a:pt x="7998966" y="1197320"/>
                  <a:pt x="8001783" y="1179887"/>
                  <a:pt x="8001783" y="1154676"/>
                </a:cubicBezTo>
                <a:lnTo>
                  <a:pt x="8001783" y="848122"/>
                </a:lnTo>
                <a:cubicBezTo>
                  <a:pt x="8001783" y="823448"/>
                  <a:pt x="7999905" y="807624"/>
                  <a:pt x="7996150" y="800651"/>
                </a:cubicBezTo>
                <a:cubicBezTo>
                  <a:pt x="7989713" y="787241"/>
                  <a:pt x="7977912" y="780536"/>
                  <a:pt x="7960748" y="780536"/>
                </a:cubicBezTo>
                <a:close/>
                <a:moveTo>
                  <a:pt x="5599353" y="780536"/>
                </a:moveTo>
                <a:cubicBezTo>
                  <a:pt x="5586479" y="780536"/>
                  <a:pt x="5576556" y="784425"/>
                  <a:pt x="5569582" y="792203"/>
                </a:cubicBezTo>
                <a:cubicBezTo>
                  <a:pt x="5562608" y="799981"/>
                  <a:pt x="5556977" y="814061"/>
                  <a:pt x="5552686" y="834444"/>
                </a:cubicBezTo>
                <a:cubicBezTo>
                  <a:pt x="5545712" y="863946"/>
                  <a:pt x="5534716" y="887548"/>
                  <a:pt x="5519697" y="905249"/>
                </a:cubicBezTo>
                <a:cubicBezTo>
                  <a:pt x="5504678" y="922950"/>
                  <a:pt x="5481613" y="939311"/>
                  <a:pt x="5450501" y="954330"/>
                </a:cubicBezTo>
                <a:lnTo>
                  <a:pt x="5450501" y="1047664"/>
                </a:lnTo>
                <a:cubicBezTo>
                  <a:pt x="5477321" y="1054101"/>
                  <a:pt x="5499179" y="1067242"/>
                  <a:pt x="5516076" y="1087089"/>
                </a:cubicBezTo>
                <a:cubicBezTo>
                  <a:pt x="5532973" y="1106936"/>
                  <a:pt x="5545981" y="1135365"/>
                  <a:pt x="5555099" y="1172377"/>
                </a:cubicBezTo>
                <a:cubicBezTo>
                  <a:pt x="5559390" y="1190078"/>
                  <a:pt x="5565023" y="1202684"/>
                  <a:pt x="5571996" y="1210193"/>
                </a:cubicBezTo>
                <a:cubicBezTo>
                  <a:pt x="5578969" y="1217703"/>
                  <a:pt x="5588624" y="1221458"/>
                  <a:pt x="5600962" y="1221458"/>
                </a:cubicBezTo>
                <a:cubicBezTo>
                  <a:pt x="5615981" y="1221458"/>
                  <a:pt x="5626307" y="1216630"/>
                  <a:pt x="5631939" y="1206975"/>
                </a:cubicBezTo>
                <a:cubicBezTo>
                  <a:pt x="5637572" y="1197320"/>
                  <a:pt x="5640388" y="1179887"/>
                  <a:pt x="5640388" y="1154676"/>
                </a:cubicBezTo>
                <a:lnTo>
                  <a:pt x="5640388" y="848122"/>
                </a:lnTo>
                <a:cubicBezTo>
                  <a:pt x="5640388" y="823448"/>
                  <a:pt x="5638510" y="807624"/>
                  <a:pt x="5634755" y="800651"/>
                </a:cubicBezTo>
                <a:cubicBezTo>
                  <a:pt x="5628319" y="787241"/>
                  <a:pt x="5616517" y="780536"/>
                  <a:pt x="5599353" y="780536"/>
                </a:cubicBezTo>
                <a:close/>
                <a:moveTo>
                  <a:pt x="4627803" y="780536"/>
                </a:moveTo>
                <a:cubicBezTo>
                  <a:pt x="4614929" y="780536"/>
                  <a:pt x="4605006" y="784425"/>
                  <a:pt x="4598032" y="792203"/>
                </a:cubicBezTo>
                <a:cubicBezTo>
                  <a:pt x="4591059" y="799981"/>
                  <a:pt x="4585427" y="814061"/>
                  <a:pt x="4581135" y="834444"/>
                </a:cubicBezTo>
                <a:cubicBezTo>
                  <a:pt x="4574162" y="863946"/>
                  <a:pt x="4563166" y="887548"/>
                  <a:pt x="4548147" y="905249"/>
                </a:cubicBezTo>
                <a:cubicBezTo>
                  <a:pt x="4533128" y="922950"/>
                  <a:pt x="4510062" y="939311"/>
                  <a:pt x="4478951" y="954330"/>
                </a:cubicBezTo>
                <a:lnTo>
                  <a:pt x="4478951" y="1047664"/>
                </a:lnTo>
                <a:cubicBezTo>
                  <a:pt x="4505771" y="1054101"/>
                  <a:pt x="4527629" y="1067242"/>
                  <a:pt x="4544526" y="1087089"/>
                </a:cubicBezTo>
                <a:cubicBezTo>
                  <a:pt x="4561423" y="1106936"/>
                  <a:pt x="4574431" y="1135365"/>
                  <a:pt x="4583550" y="1172377"/>
                </a:cubicBezTo>
                <a:cubicBezTo>
                  <a:pt x="4587840" y="1190078"/>
                  <a:pt x="4593473" y="1202684"/>
                  <a:pt x="4600446" y="1210193"/>
                </a:cubicBezTo>
                <a:cubicBezTo>
                  <a:pt x="4607419" y="1217703"/>
                  <a:pt x="4617074" y="1221458"/>
                  <a:pt x="4629411" y="1221458"/>
                </a:cubicBezTo>
                <a:cubicBezTo>
                  <a:pt x="4644431" y="1221458"/>
                  <a:pt x="4654757" y="1216630"/>
                  <a:pt x="4660389" y="1206975"/>
                </a:cubicBezTo>
                <a:cubicBezTo>
                  <a:pt x="4666021" y="1197320"/>
                  <a:pt x="4668837" y="1179887"/>
                  <a:pt x="4668837" y="1154676"/>
                </a:cubicBezTo>
                <a:lnTo>
                  <a:pt x="4668837" y="848122"/>
                </a:lnTo>
                <a:cubicBezTo>
                  <a:pt x="4668837" y="823448"/>
                  <a:pt x="4666959" y="807624"/>
                  <a:pt x="4663205" y="800651"/>
                </a:cubicBezTo>
                <a:cubicBezTo>
                  <a:pt x="4656769" y="787241"/>
                  <a:pt x="4644967" y="780536"/>
                  <a:pt x="4627803" y="780536"/>
                </a:cubicBezTo>
                <a:close/>
                <a:moveTo>
                  <a:pt x="10845673" y="461913"/>
                </a:moveTo>
                <a:lnTo>
                  <a:pt x="10845673" y="551224"/>
                </a:lnTo>
                <a:cubicBezTo>
                  <a:pt x="10867665" y="556052"/>
                  <a:pt x="10883758" y="561952"/>
                  <a:pt x="10893949" y="568926"/>
                </a:cubicBezTo>
                <a:cubicBezTo>
                  <a:pt x="10904140" y="575899"/>
                  <a:pt x="10912722" y="586895"/>
                  <a:pt x="10919696" y="601914"/>
                </a:cubicBezTo>
                <a:cubicBezTo>
                  <a:pt x="10930960" y="624980"/>
                  <a:pt x="10936593" y="656091"/>
                  <a:pt x="10936593" y="695248"/>
                </a:cubicBezTo>
                <a:lnTo>
                  <a:pt x="10936593" y="1330079"/>
                </a:lnTo>
                <a:cubicBezTo>
                  <a:pt x="10936593" y="1358508"/>
                  <a:pt x="10935117" y="1380099"/>
                  <a:pt x="10932167" y="1394850"/>
                </a:cubicBezTo>
                <a:cubicBezTo>
                  <a:pt x="10929218" y="1409600"/>
                  <a:pt x="10923719" y="1422877"/>
                  <a:pt x="10915673" y="1434678"/>
                </a:cubicBezTo>
                <a:cubicBezTo>
                  <a:pt x="10909236" y="1444869"/>
                  <a:pt x="10901592" y="1452379"/>
                  <a:pt x="10892742" y="1457206"/>
                </a:cubicBezTo>
                <a:cubicBezTo>
                  <a:pt x="10883891" y="1462034"/>
                  <a:pt x="10868201" y="1467398"/>
                  <a:pt x="10845673" y="1473298"/>
                </a:cubicBezTo>
                <a:lnTo>
                  <a:pt x="10845673" y="1560195"/>
                </a:lnTo>
                <a:cubicBezTo>
                  <a:pt x="10896631" y="1560195"/>
                  <a:pt x="10937800" y="1555904"/>
                  <a:pt x="10969179" y="1547322"/>
                </a:cubicBezTo>
                <a:cubicBezTo>
                  <a:pt x="11000559" y="1538739"/>
                  <a:pt x="11034486" y="1522647"/>
                  <a:pt x="11070961" y="1499046"/>
                </a:cubicBezTo>
                <a:cubicBezTo>
                  <a:pt x="11146058" y="1450233"/>
                  <a:pt x="11203721" y="1383317"/>
                  <a:pt x="11243951" y="1298297"/>
                </a:cubicBezTo>
                <a:cubicBezTo>
                  <a:pt x="11284181" y="1213278"/>
                  <a:pt x="11304296" y="1116055"/>
                  <a:pt x="11304296" y="1006629"/>
                </a:cubicBezTo>
                <a:cubicBezTo>
                  <a:pt x="11304296" y="910077"/>
                  <a:pt x="11288472" y="822107"/>
                  <a:pt x="11256824" y="742720"/>
                </a:cubicBezTo>
                <a:cubicBezTo>
                  <a:pt x="11226249" y="664405"/>
                  <a:pt x="11179314" y="600841"/>
                  <a:pt x="11116019" y="552029"/>
                </a:cubicBezTo>
                <a:cubicBezTo>
                  <a:pt x="11052187" y="501607"/>
                  <a:pt x="10986209" y="472642"/>
                  <a:pt x="10918087" y="465132"/>
                </a:cubicBezTo>
                <a:cubicBezTo>
                  <a:pt x="10898240" y="462986"/>
                  <a:pt x="10874102" y="461913"/>
                  <a:pt x="10845673" y="461913"/>
                </a:cubicBezTo>
                <a:close/>
                <a:moveTo>
                  <a:pt x="10395097" y="461913"/>
                </a:moveTo>
                <a:cubicBezTo>
                  <a:pt x="10375786" y="461913"/>
                  <a:pt x="10360901" y="465534"/>
                  <a:pt x="10350441" y="472776"/>
                </a:cubicBezTo>
                <a:cubicBezTo>
                  <a:pt x="10339981" y="480017"/>
                  <a:pt x="10334751" y="490343"/>
                  <a:pt x="10334751" y="503753"/>
                </a:cubicBezTo>
                <a:cubicBezTo>
                  <a:pt x="10334751" y="525745"/>
                  <a:pt x="10345479" y="540228"/>
                  <a:pt x="10366936" y="547201"/>
                </a:cubicBezTo>
                <a:cubicBezTo>
                  <a:pt x="10384637" y="553102"/>
                  <a:pt x="10394962" y="556722"/>
                  <a:pt x="10397913" y="558063"/>
                </a:cubicBezTo>
                <a:cubicBezTo>
                  <a:pt x="10400862" y="559404"/>
                  <a:pt x="10403947" y="562489"/>
                  <a:pt x="10407166" y="567316"/>
                </a:cubicBezTo>
                <a:cubicBezTo>
                  <a:pt x="10413602" y="575899"/>
                  <a:pt x="10416821" y="589577"/>
                  <a:pt x="10416821" y="608351"/>
                </a:cubicBezTo>
                <a:lnTo>
                  <a:pt x="10416821" y="1413758"/>
                </a:lnTo>
                <a:cubicBezTo>
                  <a:pt x="10416821" y="1432532"/>
                  <a:pt x="10413602" y="1446210"/>
                  <a:pt x="10407166" y="1454792"/>
                </a:cubicBezTo>
                <a:cubicBezTo>
                  <a:pt x="10403947" y="1459620"/>
                  <a:pt x="10400862" y="1462704"/>
                  <a:pt x="10397913" y="1464045"/>
                </a:cubicBezTo>
                <a:cubicBezTo>
                  <a:pt x="10394962" y="1465386"/>
                  <a:pt x="10384637" y="1469007"/>
                  <a:pt x="10366936" y="1474908"/>
                </a:cubicBezTo>
                <a:cubicBezTo>
                  <a:pt x="10345479" y="1481881"/>
                  <a:pt x="10334751" y="1496363"/>
                  <a:pt x="10334751" y="1518356"/>
                </a:cubicBezTo>
                <a:cubicBezTo>
                  <a:pt x="10334751" y="1531766"/>
                  <a:pt x="10339981" y="1542092"/>
                  <a:pt x="10350441" y="1549333"/>
                </a:cubicBezTo>
                <a:cubicBezTo>
                  <a:pt x="10360901" y="1556575"/>
                  <a:pt x="10375786" y="1560195"/>
                  <a:pt x="10395097" y="1560195"/>
                </a:cubicBezTo>
                <a:lnTo>
                  <a:pt x="10416016" y="1560195"/>
                </a:lnTo>
                <a:lnTo>
                  <a:pt x="10774063" y="1560195"/>
                </a:lnTo>
                <a:lnTo>
                  <a:pt x="10774063" y="461913"/>
                </a:lnTo>
                <a:lnTo>
                  <a:pt x="10416016" y="461913"/>
                </a:lnTo>
                <a:close/>
                <a:moveTo>
                  <a:pt x="7815919" y="461913"/>
                </a:moveTo>
                <a:lnTo>
                  <a:pt x="7815919" y="556052"/>
                </a:lnTo>
                <a:cubicBezTo>
                  <a:pt x="7852931" y="560343"/>
                  <a:pt x="7884579" y="568121"/>
                  <a:pt x="7910862" y="579385"/>
                </a:cubicBezTo>
                <a:cubicBezTo>
                  <a:pt x="7937146" y="590650"/>
                  <a:pt x="7961284" y="607010"/>
                  <a:pt x="7983277" y="628466"/>
                </a:cubicBezTo>
                <a:cubicBezTo>
                  <a:pt x="7999369" y="644022"/>
                  <a:pt x="8013852" y="662796"/>
                  <a:pt x="8026725" y="684788"/>
                </a:cubicBezTo>
                <a:cubicBezTo>
                  <a:pt x="8039599" y="706781"/>
                  <a:pt x="8050059" y="730919"/>
                  <a:pt x="8058105" y="757202"/>
                </a:cubicBezTo>
                <a:cubicBezTo>
                  <a:pt x="8062396" y="770613"/>
                  <a:pt x="8067626" y="780134"/>
                  <a:pt x="8073794" y="785766"/>
                </a:cubicBezTo>
                <a:cubicBezTo>
                  <a:pt x="8079963" y="791398"/>
                  <a:pt x="8088411" y="794214"/>
                  <a:pt x="8099139" y="794214"/>
                </a:cubicBezTo>
                <a:cubicBezTo>
                  <a:pt x="8113622" y="794214"/>
                  <a:pt x="8124082" y="790191"/>
                  <a:pt x="8130519" y="782145"/>
                </a:cubicBezTo>
                <a:cubicBezTo>
                  <a:pt x="8136956" y="774099"/>
                  <a:pt x="8140174" y="760957"/>
                  <a:pt x="8140174" y="742720"/>
                </a:cubicBezTo>
                <a:lnTo>
                  <a:pt x="8140174" y="461913"/>
                </a:lnTo>
                <a:close/>
                <a:moveTo>
                  <a:pt x="7366147" y="461913"/>
                </a:moveTo>
                <a:cubicBezTo>
                  <a:pt x="7346836" y="461913"/>
                  <a:pt x="7331951" y="465534"/>
                  <a:pt x="7321491" y="472776"/>
                </a:cubicBezTo>
                <a:cubicBezTo>
                  <a:pt x="7311032" y="480017"/>
                  <a:pt x="7305802" y="490343"/>
                  <a:pt x="7305802" y="503753"/>
                </a:cubicBezTo>
                <a:cubicBezTo>
                  <a:pt x="7305802" y="525745"/>
                  <a:pt x="7316530" y="540228"/>
                  <a:pt x="7337986" y="547201"/>
                </a:cubicBezTo>
                <a:cubicBezTo>
                  <a:pt x="7355687" y="553102"/>
                  <a:pt x="7366013" y="556722"/>
                  <a:pt x="7368963" y="558063"/>
                </a:cubicBezTo>
                <a:cubicBezTo>
                  <a:pt x="7371913" y="559404"/>
                  <a:pt x="7374998" y="562489"/>
                  <a:pt x="7378216" y="567316"/>
                </a:cubicBezTo>
                <a:cubicBezTo>
                  <a:pt x="7384653" y="575899"/>
                  <a:pt x="7387871" y="589577"/>
                  <a:pt x="7387871" y="608351"/>
                </a:cubicBezTo>
                <a:lnTo>
                  <a:pt x="7387871" y="1413758"/>
                </a:lnTo>
                <a:cubicBezTo>
                  <a:pt x="7387871" y="1432532"/>
                  <a:pt x="7384653" y="1446210"/>
                  <a:pt x="7378216" y="1454792"/>
                </a:cubicBezTo>
                <a:cubicBezTo>
                  <a:pt x="7374998" y="1459620"/>
                  <a:pt x="7371913" y="1462704"/>
                  <a:pt x="7368963" y="1464045"/>
                </a:cubicBezTo>
                <a:cubicBezTo>
                  <a:pt x="7366013" y="1465386"/>
                  <a:pt x="7355687" y="1469007"/>
                  <a:pt x="7337986" y="1474908"/>
                </a:cubicBezTo>
                <a:cubicBezTo>
                  <a:pt x="7316530" y="1481881"/>
                  <a:pt x="7305802" y="1496363"/>
                  <a:pt x="7305802" y="1518356"/>
                </a:cubicBezTo>
                <a:cubicBezTo>
                  <a:pt x="7305802" y="1531766"/>
                  <a:pt x="7311032" y="1542092"/>
                  <a:pt x="7321491" y="1549333"/>
                </a:cubicBezTo>
                <a:cubicBezTo>
                  <a:pt x="7331951" y="1556575"/>
                  <a:pt x="7346836" y="1560195"/>
                  <a:pt x="7366147" y="1560195"/>
                </a:cubicBezTo>
                <a:lnTo>
                  <a:pt x="7387067" y="1560195"/>
                </a:lnTo>
                <a:lnTo>
                  <a:pt x="7745919" y="1560195"/>
                </a:lnTo>
                <a:lnTo>
                  <a:pt x="7773276" y="1560195"/>
                </a:lnTo>
                <a:cubicBezTo>
                  <a:pt x="7796877" y="1560195"/>
                  <a:pt x="7813774" y="1556977"/>
                  <a:pt x="7823965" y="1550540"/>
                </a:cubicBezTo>
                <a:cubicBezTo>
                  <a:pt x="7837912" y="1541958"/>
                  <a:pt x="7844885" y="1530693"/>
                  <a:pt x="7844885" y="1516747"/>
                </a:cubicBezTo>
                <a:cubicBezTo>
                  <a:pt x="7844885" y="1493145"/>
                  <a:pt x="7832011" y="1478394"/>
                  <a:pt x="7806264" y="1472494"/>
                </a:cubicBezTo>
                <a:cubicBezTo>
                  <a:pt x="7785345" y="1467130"/>
                  <a:pt x="7773007" y="1463777"/>
                  <a:pt x="7769253" y="1462436"/>
                </a:cubicBezTo>
                <a:cubicBezTo>
                  <a:pt x="7765498" y="1461095"/>
                  <a:pt x="7761475" y="1457742"/>
                  <a:pt x="7757183" y="1452379"/>
                </a:cubicBezTo>
                <a:cubicBezTo>
                  <a:pt x="7749137" y="1443260"/>
                  <a:pt x="7745114" y="1428240"/>
                  <a:pt x="7745114" y="1407321"/>
                </a:cubicBezTo>
                <a:lnTo>
                  <a:pt x="7745114" y="461913"/>
                </a:lnTo>
                <a:lnTo>
                  <a:pt x="7387067" y="461913"/>
                </a:lnTo>
                <a:close/>
                <a:moveTo>
                  <a:pt x="6582971" y="461913"/>
                </a:moveTo>
                <a:lnTo>
                  <a:pt x="6582971" y="559270"/>
                </a:lnTo>
                <a:cubicBezTo>
                  <a:pt x="6607646" y="573753"/>
                  <a:pt x="6627225" y="592259"/>
                  <a:pt x="6641707" y="614788"/>
                </a:cubicBezTo>
                <a:cubicBezTo>
                  <a:pt x="6664772" y="651263"/>
                  <a:pt x="6680328" y="694444"/>
                  <a:pt x="6688374" y="744329"/>
                </a:cubicBezTo>
                <a:lnTo>
                  <a:pt x="6696420" y="793410"/>
                </a:lnTo>
                <a:cubicBezTo>
                  <a:pt x="6699102" y="808965"/>
                  <a:pt x="6704869" y="821168"/>
                  <a:pt x="6713719" y="830019"/>
                </a:cubicBezTo>
                <a:cubicBezTo>
                  <a:pt x="6722570" y="838870"/>
                  <a:pt x="6733700" y="843295"/>
                  <a:pt x="6747110" y="843295"/>
                </a:cubicBezTo>
                <a:cubicBezTo>
                  <a:pt x="6761057" y="843295"/>
                  <a:pt x="6772455" y="838467"/>
                  <a:pt x="6781306" y="828812"/>
                </a:cubicBezTo>
                <a:cubicBezTo>
                  <a:pt x="6790156" y="819157"/>
                  <a:pt x="6794582" y="806551"/>
                  <a:pt x="6794582" y="790996"/>
                </a:cubicBezTo>
                <a:lnTo>
                  <a:pt x="6794582" y="461913"/>
                </a:lnTo>
                <a:close/>
                <a:moveTo>
                  <a:pt x="6158946" y="461913"/>
                </a:moveTo>
                <a:lnTo>
                  <a:pt x="6158946" y="1407321"/>
                </a:lnTo>
                <a:cubicBezTo>
                  <a:pt x="6158946" y="1428240"/>
                  <a:pt x="6154923" y="1443260"/>
                  <a:pt x="6146877" y="1452379"/>
                </a:cubicBezTo>
                <a:cubicBezTo>
                  <a:pt x="6143122" y="1457742"/>
                  <a:pt x="6139368" y="1461095"/>
                  <a:pt x="6135613" y="1462436"/>
                </a:cubicBezTo>
                <a:cubicBezTo>
                  <a:pt x="6131858" y="1463777"/>
                  <a:pt x="6119521" y="1467130"/>
                  <a:pt x="6098601" y="1472494"/>
                </a:cubicBezTo>
                <a:cubicBezTo>
                  <a:pt x="6072854" y="1478394"/>
                  <a:pt x="6059980" y="1493145"/>
                  <a:pt x="6059980" y="1516747"/>
                </a:cubicBezTo>
                <a:cubicBezTo>
                  <a:pt x="6059980" y="1531230"/>
                  <a:pt x="6066015" y="1542092"/>
                  <a:pt x="6078084" y="1549333"/>
                </a:cubicBezTo>
                <a:cubicBezTo>
                  <a:pt x="6090153" y="1556575"/>
                  <a:pt x="6107988" y="1560195"/>
                  <a:pt x="6131590" y="1560195"/>
                </a:cubicBezTo>
                <a:lnTo>
                  <a:pt x="6158142" y="1560195"/>
                </a:lnTo>
                <a:lnTo>
                  <a:pt x="6516994" y="1560195"/>
                </a:lnTo>
                <a:lnTo>
                  <a:pt x="6543546" y="1560195"/>
                </a:lnTo>
                <a:cubicBezTo>
                  <a:pt x="6567684" y="1560195"/>
                  <a:pt x="6584849" y="1556977"/>
                  <a:pt x="6595040" y="1550540"/>
                </a:cubicBezTo>
                <a:cubicBezTo>
                  <a:pt x="6608987" y="1541958"/>
                  <a:pt x="6615960" y="1530693"/>
                  <a:pt x="6615960" y="1516747"/>
                </a:cubicBezTo>
                <a:cubicBezTo>
                  <a:pt x="6615960" y="1493145"/>
                  <a:pt x="6603086" y="1478394"/>
                  <a:pt x="6577339" y="1472494"/>
                </a:cubicBezTo>
                <a:cubicBezTo>
                  <a:pt x="6556420" y="1467130"/>
                  <a:pt x="6544082" y="1463777"/>
                  <a:pt x="6540328" y="1462436"/>
                </a:cubicBezTo>
                <a:cubicBezTo>
                  <a:pt x="6536573" y="1461095"/>
                  <a:pt x="6532550" y="1457742"/>
                  <a:pt x="6528259" y="1452379"/>
                </a:cubicBezTo>
                <a:cubicBezTo>
                  <a:pt x="6520212" y="1443260"/>
                  <a:pt x="6516189" y="1428240"/>
                  <a:pt x="6516189" y="1407321"/>
                </a:cubicBezTo>
                <a:lnTo>
                  <a:pt x="6516189" y="461913"/>
                </a:lnTo>
                <a:close/>
                <a:moveTo>
                  <a:pt x="5882163" y="461913"/>
                </a:moveTo>
                <a:lnTo>
                  <a:pt x="5882163" y="790996"/>
                </a:lnTo>
                <a:cubicBezTo>
                  <a:pt x="5882163" y="806551"/>
                  <a:pt x="5886588" y="819157"/>
                  <a:pt x="5895439" y="828812"/>
                </a:cubicBezTo>
                <a:cubicBezTo>
                  <a:pt x="5904290" y="838467"/>
                  <a:pt x="5915688" y="843295"/>
                  <a:pt x="5929635" y="843295"/>
                </a:cubicBezTo>
                <a:cubicBezTo>
                  <a:pt x="5943044" y="843295"/>
                  <a:pt x="5954175" y="838870"/>
                  <a:pt x="5963026" y="830019"/>
                </a:cubicBezTo>
                <a:cubicBezTo>
                  <a:pt x="5971876" y="821168"/>
                  <a:pt x="5977642" y="808965"/>
                  <a:pt x="5980325" y="793410"/>
                </a:cubicBezTo>
                <a:lnTo>
                  <a:pt x="5988371" y="744329"/>
                </a:lnTo>
                <a:cubicBezTo>
                  <a:pt x="5996417" y="694444"/>
                  <a:pt x="6011972" y="651263"/>
                  <a:pt x="6035037" y="614788"/>
                </a:cubicBezTo>
                <a:cubicBezTo>
                  <a:pt x="6048984" y="592259"/>
                  <a:pt x="6068562" y="573753"/>
                  <a:pt x="6093773" y="559270"/>
                </a:cubicBezTo>
                <a:lnTo>
                  <a:pt x="6093773" y="461913"/>
                </a:lnTo>
                <a:close/>
                <a:moveTo>
                  <a:pt x="5454525" y="461913"/>
                </a:moveTo>
                <a:lnTo>
                  <a:pt x="5454525" y="556052"/>
                </a:lnTo>
                <a:cubicBezTo>
                  <a:pt x="5517283" y="562489"/>
                  <a:pt x="5568376" y="582067"/>
                  <a:pt x="5607801" y="614788"/>
                </a:cubicBezTo>
                <a:cubicBezTo>
                  <a:pt x="5647227" y="647508"/>
                  <a:pt x="5677131" y="694980"/>
                  <a:pt x="5697514" y="757202"/>
                </a:cubicBezTo>
                <a:cubicBezTo>
                  <a:pt x="5702342" y="772222"/>
                  <a:pt x="5707437" y="782145"/>
                  <a:pt x="5712802" y="786973"/>
                </a:cubicBezTo>
                <a:cubicBezTo>
                  <a:pt x="5718166" y="791800"/>
                  <a:pt x="5726748" y="794214"/>
                  <a:pt x="5738549" y="794214"/>
                </a:cubicBezTo>
                <a:cubicBezTo>
                  <a:pt x="5752495" y="794214"/>
                  <a:pt x="5762687" y="790459"/>
                  <a:pt x="5769123" y="782950"/>
                </a:cubicBezTo>
                <a:cubicBezTo>
                  <a:pt x="5775561" y="775440"/>
                  <a:pt x="5778779" y="763371"/>
                  <a:pt x="5778779" y="746743"/>
                </a:cubicBezTo>
                <a:lnTo>
                  <a:pt x="5778779" y="461913"/>
                </a:lnTo>
                <a:close/>
                <a:moveTo>
                  <a:pt x="5003947" y="461913"/>
                </a:moveTo>
                <a:cubicBezTo>
                  <a:pt x="4984636" y="461913"/>
                  <a:pt x="4969751" y="465534"/>
                  <a:pt x="4959291" y="472776"/>
                </a:cubicBezTo>
                <a:cubicBezTo>
                  <a:pt x="4948832" y="480017"/>
                  <a:pt x="4943602" y="490343"/>
                  <a:pt x="4943602" y="503753"/>
                </a:cubicBezTo>
                <a:cubicBezTo>
                  <a:pt x="4943602" y="525745"/>
                  <a:pt x="4954329" y="540228"/>
                  <a:pt x="4975786" y="547201"/>
                </a:cubicBezTo>
                <a:cubicBezTo>
                  <a:pt x="4993487" y="553102"/>
                  <a:pt x="5003812" y="556722"/>
                  <a:pt x="5006764" y="558063"/>
                </a:cubicBezTo>
                <a:cubicBezTo>
                  <a:pt x="5009713" y="559404"/>
                  <a:pt x="5012798" y="562489"/>
                  <a:pt x="5016016" y="567316"/>
                </a:cubicBezTo>
                <a:cubicBezTo>
                  <a:pt x="5022453" y="575899"/>
                  <a:pt x="5025672" y="589577"/>
                  <a:pt x="5025672" y="608351"/>
                </a:cubicBezTo>
                <a:lnTo>
                  <a:pt x="5025672" y="1413758"/>
                </a:lnTo>
                <a:cubicBezTo>
                  <a:pt x="5025672" y="1432532"/>
                  <a:pt x="5022453" y="1446210"/>
                  <a:pt x="5016016" y="1454792"/>
                </a:cubicBezTo>
                <a:cubicBezTo>
                  <a:pt x="5012798" y="1459620"/>
                  <a:pt x="5009713" y="1462704"/>
                  <a:pt x="5006764" y="1464045"/>
                </a:cubicBezTo>
                <a:cubicBezTo>
                  <a:pt x="5003812" y="1465386"/>
                  <a:pt x="4993487" y="1469007"/>
                  <a:pt x="4975786" y="1474908"/>
                </a:cubicBezTo>
                <a:cubicBezTo>
                  <a:pt x="4954329" y="1481881"/>
                  <a:pt x="4943602" y="1496363"/>
                  <a:pt x="4943602" y="1518356"/>
                </a:cubicBezTo>
                <a:cubicBezTo>
                  <a:pt x="4943602" y="1531766"/>
                  <a:pt x="4948832" y="1542092"/>
                  <a:pt x="4959291" y="1549333"/>
                </a:cubicBezTo>
                <a:cubicBezTo>
                  <a:pt x="4969751" y="1556575"/>
                  <a:pt x="4984636" y="1560195"/>
                  <a:pt x="5003947" y="1560195"/>
                </a:cubicBezTo>
                <a:lnTo>
                  <a:pt x="5024867" y="1560195"/>
                </a:lnTo>
                <a:lnTo>
                  <a:pt x="5382915" y="1560195"/>
                </a:lnTo>
                <a:lnTo>
                  <a:pt x="5382915" y="461913"/>
                </a:lnTo>
                <a:lnTo>
                  <a:pt x="5024867" y="461913"/>
                </a:lnTo>
                <a:close/>
                <a:moveTo>
                  <a:pt x="4482974" y="461913"/>
                </a:moveTo>
                <a:lnTo>
                  <a:pt x="4482974" y="556052"/>
                </a:lnTo>
                <a:cubicBezTo>
                  <a:pt x="4545734" y="562489"/>
                  <a:pt x="4596825" y="582067"/>
                  <a:pt x="4636251" y="614788"/>
                </a:cubicBezTo>
                <a:cubicBezTo>
                  <a:pt x="4675677" y="647508"/>
                  <a:pt x="4705580" y="694980"/>
                  <a:pt x="4725965" y="757202"/>
                </a:cubicBezTo>
                <a:cubicBezTo>
                  <a:pt x="4730792" y="772222"/>
                  <a:pt x="4735887" y="782145"/>
                  <a:pt x="4741251" y="786973"/>
                </a:cubicBezTo>
                <a:cubicBezTo>
                  <a:pt x="4746616" y="791800"/>
                  <a:pt x="4755198" y="794214"/>
                  <a:pt x="4766999" y="794214"/>
                </a:cubicBezTo>
                <a:cubicBezTo>
                  <a:pt x="4780945" y="794214"/>
                  <a:pt x="4791137" y="790459"/>
                  <a:pt x="4797574" y="782950"/>
                </a:cubicBezTo>
                <a:cubicBezTo>
                  <a:pt x="4804010" y="775440"/>
                  <a:pt x="4807229" y="763371"/>
                  <a:pt x="4807229" y="746743"/>
                </a:cubicBezTo>
                <a:lnTo>
                  <a:pt x="4807229" y="461913"/>
                </a:lnTo>
                <a:close/>
                <a:moveTo>
                  <a:pt x="4032398" y="461913"/>
                </a:moveTo>
                <a:cubicBezTo>
                  <a:pt x="4013087" y="461913"/>
                  <a:pt x="3998202" y="465534"/>
                  <a:pt x="3987742" y="472776"/>
                </a:cubicBezTo>
                <a:cubicBezTo>
                  <a:pt x="3977282" y="480017"/>
                  <a:pt x="3972052" y="490343"/>
                  <a:pt x="3972052" y="503753"/>
                </a:cubicBezTo>
                <a:cubicBezTo>
                  <a:pt x="3972052" y="525745"/>
                  <a:pt x="3982780" y="540228"/>
                  <a:pt x="4004237" y="547201"/>
                </a:cubicBezTo>
                <a:cubicBezTo>
                  <a:pt x="4021937" y="553102"/>
                  <a:pt x="4032263" y="556722"/>
                  <a:pt x="4035213" y="558063"/>
                </a:cubicBezTo>
                <a:cubicBezTo>
                  <a:pt x="4038164" y="559404"/>
                  <a:pt x="4041248" y="562489"/>
                  <a:pt x="4044467" y="567316"/>
                </a:cubicBezTo>
                <a:cubicBezTo>
                  <a:pt x="4050903" y="575899"/>
                  <a:pt x="4054122" y="589577"/>
                  <a:pt x="4054122" y="608351"/>
                </a:cubicBezTo>
                <a:lnTo>
                  <a:pt x="4054122" y="1413758"/>
                </a:lnTo>
                <a:cubicBezTo>
                  <a:pt x="4054122" y="1432532"/>
                  <a:pt x="4050903" y="1446210"/>
                  <a:pt x="4044467" y="1454792"/>
                </a:cubicBezTo>
                <a:cubicBezTo>
                  <a:pt x="4041248" y="1459620"/>
                  <a:pt x="4038164" y="1462704"/>
                  <a:pt x="4035213" y="1464045"/>
                </a:cubicBezTo>
                <a:cubicBezTo>
                  <a:pt x="4032263" y="1465386"/>
                  <a:pt x="4021937" y="1469007"/>
                  <a:pt x="4004237" y="1474908"/>
                </a:cubicBezTo>
                <a:cubicBezTo>
                  <a:pt x="3982780" y="1481881"/>
                  <a:pt x="3972052" y="1496363"/>
                  <a:pt x="3972052" y="1518356"/>
                </a:cubicBezTo>
                <a:cubicBezTo>
                  <a:pt x="3972052" y="1531766"/>
                  <a:pt x="3977282" y="1542092"/>
                  <a:pt x="3987742" y="1549333"/>
                </a:cubicBezTo>
                <a:cubicBezTo>
                  <a:pt x="3998202" y="1556575"/>
                  <a:pt x="4013087" y="1560195"/>
                  <a:pt x="4032398" y="1560195"/>
                </a:cubicBezTo>
                <a:lnTo>
                  <a:pt x="4053317" y="1560195"/>
                </a:lnTo>
                <a:lnTo>
                  <a:pt x="4411364" y="1560195"/>
                </a:lnTo>
                <a:lnTo>
                  <a:pt x="4411364" y="461913"/>
                </a:lnTo>
                <a:lnTo>
                  <a:pt x="4053317" y="461913"/>
                </a:lnTo>
                <a:close/>
                <a:moveTo>
                  <a:pt x="3322404" y="461913"/>
                </a:moveTo>
                <a:lnTo>
                  <a:pt x="3322404" y="551224"/>
                </a:lnTo>
                <a:cubicBezTo>
                  <a:pt x="3356734" y="560879"/>
                  <a:pt x="3380469" y="574021"/>
                  <a:pt x="3393611" y="590650"/>
                </a:cubicBezTo>
                <a:cubicBezTo>
                  <a:pt x="3406753" y="607278"/>
                  <a:pt x="3413324" y="632489"/>
                  <a:pt x="3413324" y="666282"/>
                </a:cubicBezTo>
                <a:lnTo>
                  <a:pt x="3413324" y="879502"/>
                </a:lnTo>
                <a:cubicBezTo>
                  <a:pt x="3413324" y="903640"/>
                  <a:pt x="3411313" y="921878"/>
                  <a:pt x="3407290" y="934215"/>
                </a:cubicBezTo>
                <a:cubicBezTo>
                  <a:pt x="3403267" y="946552"/>
                  <a:pt x="3395891" y="957548"/>
                  <a:pt x="3385163" y="967203"/>
                </a:cubicBezTo>
                <a:cubicBezTo>
                  <a:pt x="3372826" y="977932"/>
                  <a:pt x="3352174" y="985441"/>
                  <a:pt x="3323209" y="989732"/>
                </a:cubicBezTo>
                <a:lnTo>
                  <a:pt x="3323209" y="1075825"/>
                </a:lnTo>
                <a:cubicBezTo>
                  <a:pt x="3352174" y="1079043"/>
                  <a:pt x="3374434" y="1090039"/>
                  <a:pt x="3389991" y="1108814"/>
                </a:cubicBezTo>
                <a:cubicBezTo>
                  <a:pt x="3402328" y="1124369"/>
                  <a:pt x="3409837" y="1142875"/>
                  <a:pt x="3412519" y="1164331"/>
                </a:cubicBezTo>
                <a:cubicBezTo>
                  <a:pt x="3413056" y="1169159"/>
                  <a:pt x="3413324" y="1186592"/>
                  <a:pt x="3413324" y="1216630"/>
                </a:cubicBezTo>
                <a:lnTo>
                  <a:pt x="3413324" y="1351803"/>
                </a:lnTo>
                <a:cubicBezTo>
                  <a:pt x="3413324" y="1424217"/>
                  <a:pt x="3433170" y="1480674"/>
                  <a:pt x="3472864" y="1521172"/>
                </a:cubicBezTo>
                <a:cubicBezTo>
                  <a:pt x="3512558" y="1561671"/>
                  <a:pt x="3567807" y="1581920"/>
                  <a:pt x="3638612" y="1581920"/>
                </a:cubicBezTo>
                <a:cubicBezTo>
                  <a:pt x="3673478" y="1581920"/>
                  <a:pt x="3703785" y="1578031"/>
                  <a:pt x="3729532" y="1570253"/>
                </a:cubicBezTo>
                <a:cubicBezTo>
                  <a:pt x="3755280" y="1562475"/>
                  <a:pt x="3779149" y="1549736"/>
                  <a:pt x="3801142" y="1532034"/>
                </a:cubicBezTo>
                <a:cubicBezTo>
                  <a:pt x="3824744" y="1513260"/>
                  <a:pt x="3844457" y="1491938"/>
                  <a:pt x="3860280" y="1468069"/>
                </a:cubicBezTo>
                <a:cubicBezTo>
                  <a:pt x="3876104" y="1444198"/>
                  <a:pt x="3884016" y="1423949"/>
                  <a:pt x="3884016" y="1407321"/>
                </a:cubicBezTo>
                <a:cubicBezTo>
                  <a:pt x="3884016" y="1397666"/>
                  <a:pt x="3879457" y="1388011"/>
                  <a:pt x="3870338" y="1378355"/>
                </a:cubicBezTo>
                <a:cubicBezTo>
                  <a:pt x="3861218" y="1368700"/>
                  <a:pt x="3852100" y="1363873"/>
                  <a:pt x="3842981" y="1363873"/>
                </a:cubicBezTo>
                <a:cubicBezTo>
                  <a:pt x="3829035" y="1363873"/>
                  <a:pt x="3815357" y="1372991"/>
                  <a:pt x="3801947" y="1391229"/>
                </a:cubicBezTo>
                <a:cubicBezTo>
                  <a:pt x="3796582" y="1398202"/>
                  <a:pt x="3792426" y="1402896"/>
                  <a:pt x="3789476" y="1405309"/>
                </a:cubicBezTo>
                <a:cubicBezTo>
                  <a:pt x="3786525" y="1407723"/>
                  <a:pt x="3782904" y="1408930"/>
                  <a:pt x="3778613" y="1408930"/>
                </a:cubicBezTo>
                <a:cubicBezTo>
                  <a:pt x="3767349" y="1408930"/>
                  <a:pt x="3761717" y="1400348"/>
                  <a:pt x="3761717" y="1383183"/>
                </a:cubicBezTo>
                <a:lnTo>
                  <a:pt x="3761717" y="1216630"/>
                </a:lnTo>
                <a:cubicBezTo>
                  <a:pt x="3761717" y="1190883"/>
                  <a:pt x="3755682" y="1166477"/>
                  <a:pt x="3743613" y="1143411"/>
                </a:cubicBezTo>
                <a:cubicBezTo>
                  <a:pt x="3731544" y="1120346"/>
                  <a:pt x="3714245" y="1100499"/>
                  <a:pt x="3691716" y="1083871"/>
                </a:cubicBezTo>
                <a:cubicBezTo>
                  <a:pt x="3670260" y="1068315"/>
                  <a:pt x="3646256" y="1055978"/>
                  <a:pt x="3619704" y="1046859"/>
                </a:cubicBezTo>
                <a:cubicBezTo>
                  <a:pt x="3593153" y="1037740"/>
                  <a:pt x="3555202" y="1029426"/>
                  <a:pt x="3505853" y="1021917"/>
                </a:cubicBezTo>
                <a:cubicBezTo>
                  <a:pt x="3560029" y="1005824"/>
                  <a:pt x="3600394" y="991342"/>
                  <a:pt x="3626946" y="978468"/>
                </a:cubicBezTo>
                <a:cubicBezTo>
                  <a:pt x="3653498" y="965594"/>
                  <a:pt x="3676697" y="948966"/>
                  <a:pt x="3696544" y="928583"/>
                </a:cubicBezTo>
                <a:cubicBezTo>
                  <a:pt x="3743747" y="880307"/>
                  <a:pt x="3767348" y="818352"/>
                  <a:pt x="3767349" y="742720"/>
                </a:cubicBezTo>
                <a:cubicBezTo>
                  <a:pt x="3767348" y="650459"/>
                  <a:pt x="3732214" y="579385"/>
                  <a:pt x="3661946" y="529500"/>
                </a:cubicBezTo>
                <a:cubicBezTo>
                  <a:pt x="3613133" y="494634"/>
                  <a:pt x="3557616" y="474251"/>
                  <a:pt x="3495393" y="468350"/>
                </a:cubicBezTo>
                <a:cubicBezTo>
                  <a:pt x="3453554" y="464059"/>
                  <a:pt x="3402864" y="461913"/>
                  <a:pt x="3343323" y="461913"/>
                </a:cubicBezTo>
                <a:close/>
                <a:moveTo>
                  <a:pt x="2879873" y="461913"/>
                </a:moveTo>
                <a:cubicBezTo>
                  <a:pt x="2860562" y="461913"/>
                  <a:pt x="2845677" y="465534"/>
                  <a:pt x="2835217" y="472776"/>
                </a:cubicBezTo>
                <a:cubicBezTo>
                  <a:pt x="2824758" y="480017"/>
                  <a:pt x="2819528" y="490343"/>
                  <a:pt x="2819528" y="503753"/>
                </a:cubicBezTo>
                <a:cubicBezTo>
                  <a:pt x="2819528" y="525745"/>
                  <a:pt x="2830256" y="540228"/>
                  <a:pt x="2851712" y="547201"/>
                </a:cubicBezTo>
                <a:cubicBezTo>
                  <a:pt x="2869413" y="553102"/>
                  <a:pt x="2879739" y="556722"/>
                  <a:pt x="2882689" y="558063"/>
                </a:cubicBezTo>
                <a:cubicBezTo>
                  <a:pt x="2885639" y="559404"/>
                  <a:pt x="2888723" y="562489"/>
                  <a:pt x="2891942" y="567316"/>
                </a:cubicBezTo>
                <a:cubicBezTo>
                  <a:pt x="2898379" y="575899"/>
                  <a:pt x="2901597" y="589577"/>
                  <a:pt x="2901597" y="608351"/>
                </a:cubicBezTo>
                <a:lnTo>
                  <a:pt x="2901597" y="1413758"/>
                </a:lnTo>
                <a:cubicBezTo>
                  <a:pt x="2901597" y="1432532"/>
                  <a:pt x="2898379" y="1446210"/>
                  <a:pt x="2891942" y="1454792"/>
                </a:cubicBezTo>
                <a:cubicBezTo>
                  <a:pt x="2888723" y="1459620"/>
                  <a:pt x="2885639" y="1462704"/>
                  <a:pt x="2882689" y="1464045"/>
                </a:cubicBezTo>
                <a:cubicBezTo>
                  <a:pt x="2879739" y="1465386"/>
                  <a:pt x="2869413" y="1469007"/>
                  <a:pt x="2851712" y="1474908"/>
                </a:cubicBezTo>
                <a:cubicBezTo>
                  <a:pt x="2830256" y="1481881"/>
                  <a:pt x="2819528" y="1496363"/>
                  <a:pt x="2819528" y="1518356"/>
                </a:cubicBezTo>
                <a:cubicBezTo>
                  <a:pt x="2819528" y="1531766"/>
                  <a:pt x="2824758" y="1542092"/>
                  <a:pt x="2835217" y="1549333"/>
                </a:cubicBezTo>
                <a:cubicBezTo>
                  <a:pt x="2845677" y="1556575"/>
                  <a:pt x="2860562" y="1560195"/>
                  <a:pt x="2879873" y="1560195"/>
                </a:cubicBezTo>
                <a:lnTo>
                  <a:pt x="2900792" y="1560195"/>
                </a:lnTo>
                <a:lnTo>
                  <a:pt x="3259645" y="1560195"/>
                </a:lnTo>
                <a:lnTo>
                  <a:pt x="3287002" y="1560195"/>
                </a:lnTo>
                <a:cubicBezTo>
                  <a:pt x="3310603" y="1560195"/>
                  <a:pt x="3327500" y="1556977"/>
                  <a:pt x="3337691" y="1550540"/>
                </a:cubicBezTo>
                <a:cubicBezTo>
                  <a:pt x="3351637" y="1541958"/>
                  <a:pt x="3358611" y="1530693"/>
                  <a:pt x="3358611" y="1516747"/>
                </a:cubicBezTo>
                <a:cubicBezTo>
                  <a:pt x="3358611" y="1493145"/>
                  <a:pt x="3345738" y="1478394"/>
                  <a:pt x="3319990" y="1472494"/>
                </a:cubicBezTo>
                <a:cubicBezTo>
                  <a:pt x="3299070" y="1467130"/>
                  <a:pt x="3286733" y="1463777"/>
                  <a:pt x="3282978" y="1462436"/>
                </a:cubicBezTo>
                <a:cubicBezTo>
                  <a:pt x="3279223" y="1461095"/>
                  <a:pt x="3275201" y="1457742"/>
                  <a:pt x="3270909" y="1452379"/>
                </a:cubicBezTo>
                <a:cubicBezTo>
                  <a:pt x="3262863" y="1443260"/>
                  <a:pt x="3258840" y="1428240"/>
                  <a:pt x="3258840" y="1407321"/>
                </a:cubicBezTo>
                <a:lnTo>
                  <a:pt x="3258840" y="461913"/>
                </a:lnTo>
                <a:lnTo>
                  <a:pt x="2900792" y="461913"/>
                </a:lnTo>
                <a:close/>
                <a:moveTo>
                  <a:pt x="2506272" y="461913"/>
                </a:moveTo>
                <a:lnTo>
                  <a:pt x="2506272" y="559270"/>
                </a:lnTo>
                <a:cubicBezTo>
                  <a:pt x="2530947" y="573753"/>
                  <a:pt x="2550526" y="592259"/>
                  <a:pt x="2565009" y="614788"/>
                </a:cubicBezTo>
                <a:cubicBezTo>
                  <a:pt x="2588074" y="651263"/>
                  <a:pt x="2603629" y="694444"/>
                  <a:pt x="2611675" y="744329"/>
                </a:cubicBezTo>
                <a:lnTo>
                  <a:pt x="2619721" y="793410"/>
                </a:lnTo>
                <a:cubicBezTo>
                  <a:pt x="2622403" y="808965"/>
                  <a:pt x="2628170" y="821168"/>
                  <a:pt x="2637020" y="830019"/>
                </a:cubicBezTo>
                <a:cubicBezTo>
                  <a:pt x="2645871" y="838870"/>
                  <a:pt x="2657001" y="843295"/>
                  <a:pt x="2670411" y="843295"/>
                </a:cubicBezTo>
                <a:cubicBezTo>
                  <a:pt x="2684358" y="843295"/>
                  <a:pt x="2695756" y="838467"/>
                  <a:pt x="2704607" y="828812"/>
                </a:cubicBezTo>
                <a:cubicBezTo>
                  <a:pt x="2713458" y="819157"/>
                  <a:pt x="2717883" y="806551"/>
                  <a:pt x="2717883" y="790996"/>
                </a:cubicBezTo>
                <a:lnTo>
                  <a:pt x="2717883" y="461913"/>
                </a:lnTo>
                <a:close/>
                <a:moveTo>
                  <a:pt x="2082247" y="461913"/>
                </a:moveTo>
                <a:lnTo>
                  <a:pt x="2082247" y="1407321"/>
                </a:lnTo>
                <a:cubicBezTo>
                  <a:pt x="2082247" y="1428240"/>
                  <a:pt x="2078224" y="1443260"/>
                  <a:pt x="2070178" y="1452379"/>
                </a:cubicBezTo>
                <a:cubicBezTo>
                  <a:pt x="2066423" y="1457742"/>
                  <a:pt x="2062668" y="1461095"/>
                  <a:pt x="2058914" y="1462436"/>
                </a:cubicBezTo>
                <a:cubicBezTo>
                  <a:pt x="2055159" y="1463777"/>
                  <a:pt x="2042822" y="1467130"/>
                  <a:pt x="2021902" y="1472494"/>
                </a:cubicBezTo>
                <a:cubicBezTo>
                  <a:pt x="1996155" y="1478394"/>
                  <a:pt x="1983281" y="1493145"/>
                  <a:pt x="1983281" y="1516747"/>
                </a:cubicBezTo>
                <a:cubicBezTo>
                  <a:pt x="1983281" y="1531230"/>
                  <a:pt x="1989316" y="1542092"/>
                  <a:pt x="2001384" y="1549333"/>
                </a:cubicBezTo>
                <a:cubicBezTo>
                  <a:pt x="2013454" y="1556575"/>
                  <a:pt x="2031289" y="1560195"/>
                  <a:pt x="2054891" y="1560195"/>
                </a:cubicBezTo>
                <a:lnTo>
                  <a:pt x="2081443" y="1560195"/>
                </a:lnTo>
                <a:lnTo>
                  <a:pt x="2440295" y="1560195"/>
                </a:lnTo>
                <a:lnTo>
                  <a:pt x="2466847" y="1560195"/>
                </a:lnTo>
                <a:cubicBezTo>
                  <a:pt x="2490985" y="1560195"/>
                  <a:pt x="2508150" y="1556977"/>
                  <a:pt x="2518342" y="1550540"/>
                </a:cubicBezTo>
                <a:cubicBezTo>
                  <a:pt x="2532288" y="1541958"/>
                  <a:pt x="2539261" y="1530693"/>
                  <a:pt x="2539261" y="1516747"/>
                </a:cubicBezTo>
                <a:cubicBezTo>
                  <a:pt x="2539261" y="1493145"/>
                  <a:pt x="2526388" y="1478394"/>
                  <a:pt x="2500641" y="1472494"/>
                </a:cubicBezTo>
                <a:cubicBezTo>
                  <a:pt x="2479721" y="1467130"/>
                  <a:pt x="2467383" y="1463777"/>
                  <a:pt x="2463629" y="1462436"/>
                </a:cubicBezTo>
                <a:cubicBezTo>
                  <a:pt x="2459874" y="1461095"/>
                  <a:pt x="2455851" y="1457742"/>
                  <a:pt x="2451560" y="1452379"/>
                </a:cubicBezTo>
                <a:cubicBezTo>
                  <a:pt x="2443514" y="1443260"/>
                  <a:pt x="2439490" y="1428240"/>
                  <a:pt x="2439490" y="1407321"/>
                </a:cubicBezTo>
                <a:lnTo>
                  <a:pt x="2439490" y="461913"/>
                </a:lnTo>
                <a:close/>
                <a:moveTo>
                  <a:pt x="1805464" y="461913"/>
                </a:moveTo>
                <a:lnTo>
                  <a:pt x="1805464" y="790996"/>
                </a:lnTo>
                <a:cubicBezTo>
                  <a:pt x="1805464" y="806551"/>
                  <a:pt x="1809889" y="819157"/>
                  <a:pt x="1818740" y="828812"/>
                </a:cubicBezTo>
                <a:cubicBezTo>
                  <a:pt x="1827590" y="838467"/>
                  <a:pt x="1838989" y="843295"/>
                  <a:pt x="1852935" y="843295"/>
                </a:cubicBezTo>
                <a:cubicBezTo>
                  <a:pt x="1866345" y="843295"/>
                  <a:pt x="1877476" y="838870"/>
                  <a:pt x="1886326" y="830019"/>
                </a:cubicBezTo>
                <a:cubicBezTo>
                  <a:pt x="1895177" y="821168"/>
                  <a:pt x="1900943" y="808965"/>
                  <a:pt x="1903625" y="793410"/>
                </a:cubicBezTo>
                <a:lnTo>
                  <a:pt x="1911671" y="744329"/>
                </a:lnTo>
                <a:cubicBezTo>
                  <a:pt x="1919717" y="694444"/>
                  <a:pt x="1935273" y="651263"/>
                  <a:pt x="1958338" y="614788"/>
                </a:cubicBezTo>
                <a:cubicBezTo>
                  <a:pt x="1972284" y="592259"/>
                  <a:pt x="1991863" y="573753"/>
                  <a:pt x="2017074" y="559270"/>
                </a:cubicBezTo>
                <a:lnTo>
                  <a:pt x="2017074" y="461913"/>
                </a:lnTo>
                <a:close/>
                <a:moveTo>
                  <a:pt x="1349013" y="444212"/>
                </a:moveTo>
                <a:lnTo>
                  <a:pt x="1349013" y="532718"/>
                </a:lnTo>
                <a:cubicBezTo>
                  <a:pt x="1407480" y="546665"/>
                  <a:pt x="1456025" y="575362"/>
                  <a:pt x="1494646" y="618811"/>
                </a:cubicBezTo>
                <a:cubicBezTo>
                  <a:pt x="1513956" y="640803"/>
                  <a:pt x="1530853" y="665746"/>
                  <a:pt x="1545335" y="693639"/>
                </a:cubicBezTo>
                <a:cubicBezTo>
                  <a:pt x="1559818" y="721532"/>
                  <a:pt x="1570010" y="748620"/>
                  <a:pt x="1575910" y="774904"/>
                </a:cubicBezTo>
                <a:cubicBezTo>
                  <a:pt x="1578592" y="789386"/>
                  <a:pt x="1581408" y="799712"/>
                  <a:pt x="1584359" y="805881"/>
                </a:cubicBezTo>
                <a:cubicBezTo>
                  <a:pt x="1587309" y="812050"/>
                  <a:pt x="1591198" y="817280"/>
                  <a:pt x="1596025" y="821571"/>
                </a:cubicBezTo>
                <a:cubicBezTo>
                  <a:pt x="1605144" y="828544"/>
                  <a:pt x="1615068" y="832030"/>
                  <a:pt x="1625796" y="832030"/>
                </a:cubicBezTo>
                <a:cubicBezTo>
                  <a:pt x="1639742" y="832030"/>
                  <a:pt x="1651141" y="827069"/>
                  <a:pt x="1659991" y="817145"/>
                </a:cubicBezTo>
                <a:cubicBezTo>
                  <a:pt x="1668842" y="807222"/>
                  <a:pt x="1673267" y="794482"/>
                  <a:pt x="1673267" y="778927"/>
                </a:cubicBezTo>
                <a:lnTo>
                  <a:pt x="1673267" y="513408"/>
                </a:lnTo>
                <a:cubicBezTo>
                  <a:pt x="1673267" y="490879"/>
                  <a:pt x="1669915" y="474385"/>
                  <a:pt x="1663210" y="463925"/>
                </a:cubicBezTo>
                <a:cubicBezTo>
                  <a:pt x="1656505" y="453465"/>
                  <a:pt x="1645911" y="448235"/>
                  <a:pt x="1631428" y="448235"/>
                </a:cubicBezTo>
                <a:cubicBezTo>
                  <a:pt x="1619091" y="448235"/>
                  <a:pt x="1608631" y="454136"/>
                  <a:pt x="1600048" y="465936"/>
                </a:cubicBezTo>
                <a:lnTo>
                  <a:pt x="1582347" y="489270"/>
                </a:lnTo>
                <a:cubicBezTo>
                  <a:pt x="1577520" y="496243"/>
                  <a:pt x="1570010" y="499730"/>
                  <a:pt x="1559818" y="499730"/>
                </a:cubicBezTo>
                <a:cubicBezTo>
                  <a:pt x="1552845" y="499730"/>
                  <a:pt x="1543994" y="497584"/>
                  <a:pt x="1533267" y="493293"/>
                </a:cubicBezTo>
                <a:cubicBezTo>
                  <a:pt x="1489818" y="475055"/>
                  <a:pt x="1456293" y="462852"/>
                  <a:pt x="1432691" y="456684"/>
                </a:cubicBezTo>
                <a:cubicBezTo>
                  <a:pt x="1409090" y="450515"/>
                  <a:pt x="1381197" y="446358"/>
                  <a:pt x="1349013" y="444212"/>
                </a:cubicBezTo>
                <a:close/>
                <a:moveTo>
                  <a:pt x="9776200" y="440189"/>
                </a:moveTo>
                <a:lnTo>
                  <a:pt x="9776200" y="527086"/>
                </a:lnTo>
                <a:cubicBezTo>
                  <a:pt x="9792828" y="532987"/>
                  <a:pt x="9805567" y="539155"/>
                  <a:pt x="9814418" y="545592"/>
                </a:cubicBezTo>
                <a:cubicBezTo>
                  <a:pt x="9823268" y="552029"/>
                  <a:pt x="9830912" y="560879"/>
                  <a:pt x="9837349" y="572144"/>
                </a:cubicBezTo>
                <a:cubicBezTo>
                  <a:pt x="9847004" y="588772"/>
                  <a:pt x="9851832" y="611301"/>
                  <a:pt x="9851832" y="639731"/>
                </a:cubicBezTo>
                <a:lnTo>
                  <a:pt x="9851832" y="1359045"/>
                </a:lnTo>
                <a:cubicBezTo>
                  <a:pt x="9851832" y="1403566"/>
                  <a:pt x="9844590" y="1436823"/>
                  <a:pt x="9830108" y="1458815"/>
                </a:cubicBezTo>
                <a:cubicBezTo>
                  <a:pt x="9823670" y="1468471"/>
                  <a:pt x="9816563" y="1475846"/>
                  <a:pt x="9808786" y="1480942"/>
                </a:cubicBezTo>
                <a:cubicBezTo>
                  <a:pt x="9801008" y="1486038"/>
                  <a:pt x="9790146" y="1490195"/>
                  <a:pt x="9776200" y="1493413"/>
                </a:cubicBezTo>
                <a:lnTo>
                  <a:pt x="9776200" y="1581920"/>
                </a:lnTo>
                <a:cubicBezTo>
                  <a:pt x="9895817" y="1572801"/>
                  <a:pt x="9995855" y="1528011"/>
                  <a:pt x="10076316" y="1447551"/>
                </a:cubicBezTo>
                <a:cubicBezTo>
                  <a:pt x="10180914" y="1343489"/>
                  <a:pt x="10233213" y="1198393"/>
                  <a:pt x="10233214" y="1012261"/>
                </a:cubicBezTo>
                <a:cubicBezTo>
                  <a:pt x="10233213" y="822375"/>
                  <a:pt x="10178500" y="674060"/>
                  <a:pt x="10069075" y="567316"/>
                </a:cubicBezTo>
                <a:cubicBezTo>
                  <a:pt x="10027771" y="527086"/>
                  <a:pt x="9983116" y="496511"/>
                  <a:pt x="9935108" y="475592"/>
                </a:cubicBezTo>
                <a:cubicBezTo>
                  <a:pt x="9887100" y="454672"/>
                  <a:pt x="9834131" y="442871"/>
                  <a:pt x="9776200" y="440189"/>
                </a:cubicBezTo>
                <a:close/>
                <a:moveTo>
                  <a:pt x="9710222" y="440189"/>
                </a:moveTo>
                <a:cubicBezTo>
                  <a:pt x="9652290" y="442871"/>
                  <a:pt x="9599455" y="454672"/>
                  <a:pt x="9551716" y="475592"/>
                </a:cubicBezTo>
                <a:cubicBezTo>
                  <a:pt x="9503975" y="496511"/>
                  <a:pt x="9459454" y="527086"/>
                  <a:pt x="9418152" y="567316"/>
                </a:cubicBezTo>
                <a:cubicBezTo>
                  <a:pt x="9363975" y="619884"/>
                  <a:pt x="9323074" y="683850"/>
                  <a:pt x="9295450" y="759214"/>
                </a:cubicBezTo>
                <a:cubicBezTo>
                  <a:pt x="9267825" y="834578"/>
                  <a:pt x="9254012" y="918928"/>
                  <a:pt x="9254013" y="1012261"/>
                </a:cubicBezTo>
                <a:cubicBezTo>
                  <a:pt x="9254012" y="1198393"/>
                  <a:pt x="9306311" y="1343489"/>
                  <a:pt x="9410910" y="1447551"/>
                </a:cubicBezTo>
                <a:cubicBezTo>
                  <a:pt x="9491370" y="1527475"/>
                  <a:pt x="9591140" y="1572264"/>
                  <a:pt x="9710222" y="1581920"/>
                </a:cubicBezTo>
                <a:lnTo>
                  <a:pt x="9710222" y="1493413"/>
                </a:lnTo>
                <a:cubicBezTo>
                  <a:pt x="9683402" y="1486440"/>
                  <a:pt x="9664896" y="1474908"/>
                  <a:pt x="9654705" y="1458815"/>
                </a:cubicBezTo>
                <a:cubicBezTo>
                  <a:pt x="9641830" y="1439505"/>
                  <a:pt x="9635394" y="1406248"/>
                  <a:pt x="9635394" y="1359045"/>
                </a:cubicBezTo>
                <a:lnTo>
                  <a:pt x="9635394" y="639731"/>
                </a:lnTo>
                <a:cubicBezTo>
                  <a:pt x="9635394" y="607546"/>
                  <a:pt x="9641026" y="583140"/>
                  <a:pt x="9652291" y="566512"/>
                </a:cubicBezTo>
                <a:cubicBezTo>
                  <a:pt x="9663555" y="549883"/>
                  <a:pt x="9682865" y="536741"/>
                  <a:pt x="9710222" y="527086"/>
                </a:cubicBezTo>
                <a:close/>
                <a:moveTo>
                  <a:pt x="8728450" y="440189"/>
                </a:moveTo>
                <a:lnTo>
                  <a:pt x="8728450" y="527086"/>
                </a:lnTo>
                <a:cubicBezTo>
                  <a:pt x="8745078" y="532987"/>
                  <a:pt x="8757818" y="539155"/>
                  <a:pt x="8766668" y="545592"/>
                </a:cubicBezTo>
                <a:cubicBezTo>
                  <a:pt x="8775519" y="552029"/>
                  <a:pt x="8783162" y="560879"/>
                  <a:pt x="8789600" y="572144"/>
                </a:cubicBezTo>
                <a:cubicBezTo>
                  <a:pt x="8799254" y="588772"/>
                  <a:pt x="8804082" y="611301"/>
                  <a:pt x="8804082" y="639731"/>
                </a:cubicBezTo>
                <a:lnTo>
                  <a:pt x="8804082" y="1359045"/>
                </a:lnTo>
                <a:cubicBezTo>
                  <a:pt x="8804082" y="1403566"/>
                  <a:pt x="8796840" y="1436823"/>
                  <a:pt x="8782358" y="1458815"/>
                </a:cubicBezTo>
                <a:cubicBezTo>
                  <a:pt x="8775921" y="1468471"/>
                  <a:pt x="8768814" y="1475846"/>
                  <a:pt x="8761036" y="1480942"/>
                </a:cubicBezTo>
                <a:cubicBezTo>
                  <a:pt x="8753258" y="1486038"/>
                  <a:pt x="8742396" y="1490195"/>
                  <a:pt x="8728450" y="1493413"/>
                </a:cubicBezTo>
                <a:lnTo>
                  <a:pt x="8728450" y="1581920"/>
                </a:lnTo>
                <a:cubicBezTo>
                  <a:pt x="8848066" y="1572801"/>
                  <a:pt x="8948106" y="1528011"/>
                  <a:pt x="9028566" y="1447551"/>
                </a:cubicBezTo>
                <a:cubicBezTo>
                  <a:pt x="9133164" y="1343489"/>
                  <a:pt x="9185464" y="1198393"/>
                  <a:pt x="9185464" y="1012261"/>
                </a:cubicBezTo>
                <a:cubicBezTo>
                  <a:pt x="9185464" y="822375"/>
                  <a:pt x="9130750" y="674060"/>
                  <a:pt x="9021324" y="567316"/>
                </a:cubicBezTo>
                <a:cubicBezTo>
                  <a:pt x="8980022" y="527086"/>
                  <a:pt x="8935366" y="496511"/>
                  <a:pt x="8887358" y="475592"/>
                </a:cubicBezTo>
                <a:cubicBezTo>
                  <a:pt x="8839350" y="454672"/>
                  <a:pt x="8786381" y="442871"/>
                  <a:pt x="8728450" y="440189"/>
                </a:cubicBezTo>
                <a:close/>
                <a:moveTo>
                  <a:pt x="8662472" y="440189"/>
                </a:moveTo>
                <a:cubicBezTo>
                  <a:pt x="8604541" y="442871"/>
                  <a:pt x="8551705" y="454672"/>
                  <a:pt x="8503966" y="475592"/>
                </a:cubicBezTo>
                <a:cubicBezTo>
                  <a:pt x="8456226" y="496511"/>
                  <a:pt x="8411704" y="527086"/>
                  <a:pt x="8370402" y="567316"/>
                </a:cubicBezTo>
                <a:cubicBezTo>
                  <a:pt x="8316225" y="619884"/>
                  <a:pt x="8275325" y="683850"/>
                  <a:pt x="8247700" y="759214"/>
                </a:cubicBezTo>
                <a:cubicBezTo>
                  <a:pt x="8220075" y="834578"/>
                  <a:pt x="8206263" y="918928"/>
                  <a:pt x="8206263" y="1012261"/>
                </a:cubicBezTo>
                <a:cubicBezTo>
                  <a:pt x="8206263" y="1198393"/>
                  <a:pt x="8258562" y="1343489"/>
                  <a:pt x="8363160" y="1447551"/>
                </a:cubicBezTo>
                <a:cubicBezTo>
                  <a:pt x="8443620" y="1527475"/>
                  <a:pt x="8543391" y="1572264"/>
                  <a:pt x="8662472" y="1581920"/>
                </a:cubicBezTo>
                <a:lnTo>
                  <a:pt x="8662472" y="1493413"/>
                </a:lnTo>
                <a:cubicBezTo>
                  <a:pt x="8635652" y="1486440"/>
                  <a:pt x="8617146" y="1474908"/>
                  <a:pt x="8606954" y="1458815"/>
                </a:cubicBezTo>
                <a:cubicBezTo>
                  <a:pt x="8594081" y="1439505"/>
                  <a:pt x="8587644" y="1406248"/>
                  <a:pt x="8587644" y="1359045"/>
                </a:cubicBezTo>
                <a:lnTo>
                  <a:pt x="8587644" y="639731"/>
                </a:lnTo>
                <a:cubicBezTo>
                  <a:pt x="8587644" y="607546"/>
                  <a:pt x="8593276" y="583140"/>
                  <a:pt x="8604541" y="566512"/>
                </a:cubicBezTo>
                <a:cubicBezTo>
                  <a:pt x="8615806" y="549883"/>
                  <a:pt x="8635116" y="536741"/>
                  <a:pt x="8662472" y="527086"/>
                </a:cubicBezTo>
                <a:close/>
                <a:moveTo>
                  <a:pt x="1285449" y="440189"/>
                </a:moveTo>
                <a:cubicBezTo>
                  <a:pt x="1192652" y="445017"/>
                  <a:pt x="1114874" y="469423"/>
                  <a:pt x="1052115" y="513408"/>
                </a:cubicBezTo>
                <a:cubicBezTo>
                  <a:pt x="1007057" y="545056"/>
                  <a:pt x="971923" y="586761"/>
                  <a:pt x="946712" y="638524"/>
                </a:cubicBezTo>
                <a:cubicBezTo>
                  <a:pt x="921501" y="690286"/>
                  <a:pt x="908895" y="746743"/>
                  <a:pt x="908895" y="807892"/>
                </a:cubicBezTo>
                <a:cubicBezTo>
                  <a:pt x="908895" y="927510"/>
                  <a:pt x="959317" y="1023258"/>
                  <a:pt x="1060161" y="1095135"/>
                </a:cubicBezTo>
                <a:cubicBezTo>
                  <a:pt x="1082689" y="1111764"/>
                  <a:pt x="1106157" y="1126246"/>
                  <a:pt x="1130563" y="1138584"/>
                </a:cubicBezTo>
                <a:cubicBezTo>
                  <a:pt x="1154970" y="1150921"/>
                  <a:pt x="1200162" y="1171572"/>
                  <a:pt x="1266139" y="1200538"/>
                </a:cubicBezTo>
                <a:cubicBezTo>
                  <a:pt x="1326215" y="1226822"/>
                  <a:pt x="1366982" y="1248814"/>
                  <a:pt x="1388438" y="1266516"/>
                </a:cubicBezTo>
                <a:cubicBezTo>
                  <a:pt x="1420622" y="1293872"/>
                  <a:pt x="1436714" y="1325520"/>
                  <a:pt x="1436714" y="1361459"/>
                </a:cubicBezTo>
                <a:cubicBezTo>
                  <a:pt x="1436714" y="1395788"/>
                  <a:pt x="1426388" y="1423011"/>
                  <a:pt x="1405737" y="1443126"/>
                </a:cubicBezTo>
                <a:cubicBezTo>
                  <a:pt x="1385086" y="1463241"/>
                  <a:pt x="1351426" y="1478931"/>
                  <a:pt x="1304759" y="1490195"/>
                </a:cubicBezTo>
                <a:lnTo>
                  <a:pt x="1304759" y="1581920"/>
                </a:lnTo>
                <a:cubicBezTo>
                  <a:pt x="1338016" y="1581920"/>
                  <a:pt x="1373821" y="1576958"/>
                  <a:pt x="1412174" y="1567034"/>
                </a:cubicBezTo>
                <a:cubicBezTo>
                  <a:pt x="1450527" y="1557111"/>
                  <a:pt x="1485795" y="1543567"/>
                  <a:pt x="1517979" y="1526402"/>
                </a:cubicBezTo>
                <a:cubicBezTo>
                  <a:pt x="1578056" y="1493681"/>
                  <a:pt x="1625259" y="1448624"/>
                  <a:pt x="1659589" y="1391229"/>
                </a:cubicBezTo>
                <a:cubicBezTo>
                  <a:pt x="1693919" y="1333834"/>
                  <a:pt x="1711084" y="1270539"/>
                  <a:pt x="1711084" y="1201343"/>
                </a:cubicBezTo>
                <a:cubicBezTo>
                  <a:pt x="1711084" y="1109618"/>
                  <a:pt x="1679436" y="1030499"/>
                  <a:pt x="1616141" y="963985"/>
                </a:cubicBezTo>
                <a:cubicBezTo>
                  <a:pt x="1592539" y="938774"/>
                  <a:pt x="1567462" y="917721"/>
                  <a:pt x="1540910" y="900824"/>
                </a:cubicBezTo>
                <a:cubicBezTo>
                  <a:pt x="1514358" y="883927"/>
                  <a:pt x="1476944" y="865019"/>
                  <a:pt x="1428668" y="844100"/>
                </a:cubicBezTo>
                <a:cubicBezTo>
                  <a:pt x="1349281" y="809233"/>
                  <a:pt x="1298323" y="785632"/>
                  <a:pt x="1275794" y="773295"/>
                </a:cubicBezTo>
                <a:cubicBezTo>
                  <a:pt x="1243074" y="755057"/>
                  <a:pt x="1219472" y="735880"/>
                  <a:pt x="1204989" y="715765"/>
                </a:cubicBezTo>
                <a:cubicBezTo>
                  <a:pt x="1190506" y="695650"/>
                  <a:pt x="1183265" y="672183"/>
                  <a:pt x="1183265" y="645363"/>
                </a:cubicBezTo>
                <a:cubicBezTo>
                  <a:pt x="1183265" y="617470"/>
                  <a:pt x="1191981" y="594002"/>
                  <a:pt x="1209414" y="574960"/>
                </a:cubicBezTo>
                <a:cubicBezTo>
                  <a:pt x="1226847" y="555918"/>
                  <a:pt x="1252192" y="541837"/>
                  <a:pt x="1285449" y="53271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dist="50800" dir="2700000" algn="tl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0947D-EB2D-CCFB-C1B1-61E9E07C69A1}"/>
              </a:ext>
            </a:extLst>
          </p:cNvPr>
          <p:cNvSpPr txBox="1"/>
          <p:nvPr/>
        </p:nvSpPr>
        <p:spPr>
          <a:xfrm>
            <a:off x="0" y="0"/>
            <a:ext cx="185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DMDD Group - 6</a:t>
            </a:r>
          </a:p>
        </p:txBody>
      </p:sp>
    </p:spTree>
    <p:extLst>
      <p:ext uri="{BB962C8B-B14F-4D97-AF65-F5344CB8AC3E}">
        <p14:creationId xmlns:p14="http://schemas.microsoft.com/office/powerpoint/2010/main" val="94171874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tables outside&#10;&#10;Description automatically generated">
            <a:extLst>
              <a:ext uri="{FF2B5EF4-FFF2-40B4-BE49-F238E27FC236}">
                <a16:creationId xmlns:a16="http://schemas.microsoft.com/office/drawing/2014/main" id="{DF55CA46-8DE3-0663-67EE-3F27A06C2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2618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77FD09DE-B851-B5F0-F53D-06BAE062D3E8}"/>
              </a:ext>
            </a:extLst>
          </p:cNvPr>
          <p:cNvSpPr/>
          <p:nvPr/>
        </p:nvSpPr>
        <p:spPr>
          <a:xfrm>
            <a:off x="-216451543" y="-82818515"/>
            <a:ext cx="390622972" cy="231735087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331263" y="5203168"/>
                </a:moveTo>
                <a:cubicBezTo>
                  <a:pt x="4319462" y="5203168"/>
                  <a:pt x="4309941" y="5206789"/>
                  <a:pt x="4302699" y="5214030"/>
                </a:cubicBezTo>
                <a:cubicBezTo>
                  <a:pt x="4295458" y="5221272"/>
                  <a:pt x="4289155" y="5233475"/>
                  <a:pt x="4283791" y="5250640"/>
                </a:cubicBezTo>
                <a:cubicBezTo>
                  <a:pt x="4274136" y="5281751"/>
                  <a:pt x="4259653" y="5310314"/>
                  <a:pt x="4240343" y="5336330"/>
                </a:cubicBezTo>
                <a:cubicBezTo>
                  <a:pt x="4221032" y="5362346"/>
                  <a:pt x="4199040" y="5383131"/>
                  <a:pt x="4174366" y="5398686"/>
                </a:cubicBezTo>
                <a:cubicBezTo>
                  <a:pt x="4128235" y="5427116"/>
                  <a:pt x="4084250" y="5442940"/>
                  <a:pt x="4042411" y="5446158"/>
                </a:cubicBezTo>
                <a:lnTo>
                  <a:pt x="4042411" y="5544319"/>
                </a:lnTo>
                <a:cubicBezTo>
                  <a:pt x="4089078" y="5542174"/>
                  <a:pt x="4131051" y="5532519"/>
                  <a:pt x="4168331" y="5515354"/>
                </a:cubicBezTo>
                <a:cubicBezTo>
                  <a:pt x="4205611" y="5498189"/>
                  <a:pt x="4241952" y="5471905"/>
                  <a:pt x="4277354" y="5436503"/>
                </a:cubicBezTo>
                <a:cubicBezTo>
                  <a:pt x="4306320" y="5407537"/>
                  <a:pt x="4330056" y="5375890"/>
                  <a:pt x="4348562" y="5341560"/>
                </a:cubicBezTo>
                <a:cubicBezTo>
                  <a:pt x="4367067" y="5307230"/>
                  <a:pt x="4376321" y="5277996"/>
                  <a:pt x="4376321" y="5253858"/>
                </a:cubicBezTo>
                <a:cubicBezTo>
                  <a:pt x="4376321" y="5239375"/>
                  <a:pt x="4372029" y="5227306"/>
                  <a:pt x="4363447" y="5217651"/>
                </a:cubicBezTo>
                <a:cubicBezTo>
                  <a:pt x="4354865" y="5207996"/>
                  <a:pt x="4344136" y="5203168"/>
                  <a:pt x="4331263" y="5203168"/>
                </a:cubicBezTo>
                <a:close/>
                <a:moveTo>
                  <a:pt x="7626239" y="5179030"/>
                </a:moveTo>
                <a:cubicBezTo>
                  <a:pt x="7614974" y="5179030"/>
                  <a:pt x="7606123" y="5182115"/>
                  <a:pt x="7599687" y="5188283"/>
                </a:cubicBezTo>
                <a:cubicBezTo>
                  <a:pt x="7593249" y="5194452"/>
                  <a:pt x="7587081" y="5206119"/>
                  <a:pt x="7581181" y="5223283"/>
                </a:cubicBezTo>
                <a:cubicBezTo>
                  <a:pt x="7568844" y="5258150"/>
                  <a:pt x="7555835" y="5286176"/>
                  <a:pt x="7542158" y="5307364"/>
                </a:cubicBezTo>
                <a:cubicBezTo>
                  <a:pt x="7528479" y="5328552"/>
                  <a:pt x="7510108" y="5349070"/>
                  <a:pt x="7487042" y="5368916"/>
                </a:cubicBezTo>
                <a:cubicBezTo>
                  <a:pt x="7463977" y="5388763"/>
                  <a:pt x="7441046" y="5403514"/>
                  <a:pt x="7418249" y="5413169"/>
                </a:cubicBezTo>
                <a:cubicBezTo>
                  <a:pt x="7395452" y="5422824"/>
                  <a:pt x="7366620" y="5430334"/>
                  <a:pt x="7331754" y="5435698"/>
                </a:cubicBezTo>
                <a:lnTo>
                  <a:pt x="7331754" y="5522595"/>
                </a:lnTo>
                <a:lnTo>
                  <a:pt x="7666469" y="5522595"/>
                </a:lnTo>
                <a:lnTo>
                  <a:pt x="7666469" y="5238571"/>
                </a:lnTo>
                <a:cubicBezTo>
                  <a:pt x="7666468" y="5216578"/>
                  <a:pt x="7663518" y="5201157"/>
                  <a:pt x="7657618" y="5192306"/>
                </a:cubicBezTo>
                <a:cubicBezTo>
                  <a:pt x="7651718" y="5183455"/>
                  <a:pt x="7641258" y="5179030"/>
                  <a:pt x="7626239" y="5179030"/>
                </a:cubicBezTo>
                <a:close/>
                <a:moveTo>
                  <a:pt x="6289129" y="5141214"/>
                </a:moveTo>
                <a:cubicBezTo>
                  <a:pt x="6275183" y="5141214"/>
                  <a:pt x="6264589" y="5145908"/>
                  <a:pt x="6257348" y="5155294"/>
                </a:cubicBezTo>
                <a:cubicBezTo>
                  <a:pt x="6250106" y="5164682"/>
                  <a:pt x="6242194" y="5184126"/>
                  <a:pt x="6233612" y="5213628"/>
                </a:cubicBezTo>
                <a:cubicBezTo>
                  <a:pt x="6221811" y="5251713"/>
                  <a:pt x="6206523" y="5286311"/>
                  <a:pt x="6187750" y="5317422"/>
                </a:cubicBezTo>
                <a:cubicBezTo>
                  <a:pt x="6168975" y="5348533"/>
                  <a:pt x="6148324" y="5372939"/>
                  <a:pt x="6125795" y="5390640"/>
                </a:cubicBezTo>
                <a:cubicBezTo>
                  <a:pt x="6111848" y="5401905"/>
                  <a:pt x="6097232" y="5410487"/>
                  <a:pt x="6081944" y="5416388"/>
                </a:cubicBezTo>
                <a:cubicBezTo>
                  <a:pt x="6066657" y="5422288"/>
                  <a:pt x="6045872" y="5427652"/>
                  <a:pt x="6019588" y="5432480"/>
                </a:cubicBezTo>
                <a:lnTo>
                  <a:pt x="6019588" y="5522595"/>
                </a:lnTo>
                <a:lnTo>
                  <a:pt x="6326946" y="5522595"/>
                </a:lnTo>
                <a:lnTo>
                  <a:pt x="6326946" y="5195122"/>
                </a:lnTo>
                <a:cubicBezTo>
                  <a:pt x="6326946" y="5177421"/>
                  <a:pt x="6325337" y="5165620"/>
                  <a:pt x="6322118" y="5159720"/>
                </a:cubicBezTo>
                <a:cubicBezTo>
                  <a:pt x="6315145" y="5147383"/>
                  <a:pt x="6304148" y="5141214"/>
                  <a:pt x="6289129" y="5141214"/>
                </a:cubicBezTo>
                <a:close/>
                <a:moveTo>
                  <a:pt x="2383880" y="5141214"/>
                </a:moveTo>
                <a:cubicBezTo>
                  <a:pt x="2369933" y="5141214"/>
                  <a:pt x="2359339" y="5145908"/>
                  <a:pt x="2352098" y="5155294"/>
                </a:cubicBezTo>
                <a:cubicBezTo>
                  <a:pt x="2344857" y="5164682"/>
                  <a:pt x="2336945" y="5184126"/>
                  <a:pt x="2328362" y="5213628"/>
                </a:cubicBezTo>
                <a:cubicBezTo>
                  <a:pt x="2316561" y="5251713"/>
                  <a:pt x="2301274" y="5286311"/>
                  <a:pt x="2282500" y="5317422"/>
                </a:cubicBezTo>
                <a:cubicBezTo>
                  <a:pt x="2263726" y="5348533"/>
                  <a:pt x="2243075" y="5372939"/>
                  <a:pt x="2220545" y="5390640"/>
                </a:cubicBezTo>
                <a:cubicBezTo>
                  <a:pt x="2206599" y="5401905"/>
                  <a:pt x="2191982" y="5410487"/>
                  <a:pt x="2176695" y="5416388"/>
                </a:cubicBezTo>
                <a:cubicBezTo>
                  <a:pt x="2161407" y="5422288"/>
                  <a:pt x="2140621" y="5427652"/>
                  <a:pt x="2114338" y="5432480"/>
                </a:cubicBezTo>
                <a:lnTo>
                  <a:pt x="2114338" y="5522595"/>
                </a:lnTo>
                <a:lnTo>
                  <a:pt x="2421696" y="5522595"/>
                </a:lnTo>
                <a:lnTo>
                  <a:pt x="2421696" y="5195122"/>
                </a:lnTo>
                <a:cubicBezTo>
                  <a:pt x="2421696" y="5177421"/>
                  <a:pt x="2420087" y="5165620"/>
                  <a:pt x="2416869" y="5159720"/>
                </a:cubicBezTo>
                <a:cubicBezTo>
                  <a:pt x="2409895" y="5147383"/>
                  <a:pt x="2398899" y="5141214"/>
                  <a:pt x="2383880" y="5141214"/>
                </a:cubicBezTo>
                <a:close/>
                <a:moveTo>
                  <a:pt x="9831252" y="5117076"/>
                </a:moveTo>
                <a:cubicBezTo>
                  <a:pt x="9818378" y="5117612"/>
                  <a:pt x="9807650" y="5123110"/>
                  <a:pt x="9799068" y="5133570"/>
                </a:cubicBezTo>
                <a:cubicBezTo>
                  <a:pt x="9790485" y="5144030"/>
                  <a:pt x="9786194" y="5156770"/>
                  <a:pt x="9786194" y="5171789"/>
                </a:cubicBezTo>
                <a:lnTo>
                  <a:pt x="9786194" y="5464664"/>
                </a:lnTo>
                <a:cubicBezTo>
                  <a:pt x="9786194" y="5510795"/>
                  <a:pt x="9801213" y="5533860"/>
                  <a:pt x="9831252" y="5533860"/>
                </a:cubicBezTo>
                <a:cubicBezTo>
                  <a:pt x="9842516" y="5533860"/>
                  <a:pt x="9852976" y="5527959"/>
                  <a:pt x="9862631" y="5516158"/>
                </a:cubicBezTo>
                <a:cubicBezTo>
                  <a:pt x="9874432" y="5502212"/>
                  <a:pt x="9883015" y="5493496"/>
                  <a:pt x="9888379" y="5490009"/>
                </a:cubicBezTo>
                <a:cubicBezTo>
                  <a:pt x="9893742" y="5486522"/>
                  <a:pt x="9901788" y="5484779"/>
                  <a:pt x="9912517" y="5484779"/>
                </a:cubicBezTo>
                <a:cubicBezTo>
                  <a:pt x="9919490" y="5484779"/>
                  <a:pt x="9926731" y="5486120"/>
                  <a:pt x="9934241" y="5488802"/>
                </a:cubicBezTo>
                <a:cubicBezTo>
                  <a:pt x="9941750" y="5491484"/>
                  <a:pt x="9955429" y="5497384"/>
                  <a:pt x="9975276" y="5506503"/>
                </a:cubicBezTo>
                <a:cubicBezTo>
                  <a:pt x="10028379" y="5531714"/>
                  <a:pt x="10076924" y="5544319"/>
                  <a:pt x="10120909" y="5544319"/>
                </a:cubicBezTo>
                <a:lnTo>
                  <a:pt x="10120909" y="5452595"/>
                </a:lnTo>
                <a:cubicBezTo>
                  <a:pt x="10079605" y="5444549"/>
                  <a:pt x="10043130" y="5426043"/>
                  <a:pt x="10011483" y="5397077"/>
                </a:cubicBezTo>
                <a:cubicBezTo>
                  <a:pt x="9980371" y="5369185"/>
                  <a:pt x="9953149" y="5335123"/>
                  <a:pt x="9929816" y="5294893"/>
                </a:cubicBezTo>
                <a:cubicBezTo>
                  <a:pt x="9906482" y="5254663"/>
                  <a:pt x="9888647" y="5211483"/>
                  <a:pt x="9876310" y="5165352"/>
                </a:cubicBezTo>
                <a:cubicBezTo>
                  <a:pt x="9871482" y="5147115"/>
                  <a:pt x="9865716" y="5134375"/>
                  <a:pt x="9859011" y="5127133"/>
                </a:cubicBezTo>
                <a:cubicBezTo>
                  <a:pt x="9852305" y="5119892"/>
                  <a:pt x="9843052" y="5116540"/>
                  <a:pt x="9831252" y="5117076"/>
                </a:cubicBezTo>
                <a:close/>
                <a:moveTo>
                  <a:pt x="7475778" y="4742936"/>
                </a:moveTo>
                <a:cubicBezTo>
                  <a:pt x="7462904" y="4742936"/>
                  <a:pt x="7452981" y="4746825"/>
                  <a:pt x="7446008" y="4754602"/>
                </a:cubicBezTo>
                <a:cubicBezTo>
                  <a:pt x="7439034" y="4762380"/>
                  <a:pt x="7433402" y="4776461"/>
                  <a:pt x="7429111" y="4796844"/>
                </a:cubicBezTo>
                <a:cubicBezTo>
                  <a:pt x="7422138" y="4826346"/>
                  <a:pt x="7411142" y="4849948"/>
                  <a:pt x="7396122" y="4867649"/>
                </a:cubicBezTo>
                <a:cubicBezTo>
                  <a:pt x="7381104" y="4885350"/>
                  <a:pt x="7358038" y="4901711"/>
                  <a:pt x="7326927" y="4916730"/>
                </a:cubicBezTo>
                <a:lnTo>
                  <a:pt x="7326927" y="5010064"/>
                </a:lnTo>
                <a:cubicBezTo>
                  <a:pt x="7353746" y="5016500"/>
                  <a:pt x="7375604" y="5029643"/>
                  <a:pt x="7392502" y="5049489"/>
                </a:cubicBezTo>
                <a:cubicBezTo>
                  <a:pt x="7409398" y="5069336"/>
                  <a:pt x="7422406" y="5097765"/>
                  <a:pt x="7431525" y="5134777"/>
                </a:cubicBezTo>
                <a:cubicBezTo>
                  <a:pt x="7435816" y="5152478"/>
                  <a:pt x="7441448" y="5165084"/>
                  <a:pt x="7448422" y="5172593"/>
                </a:cubicBezTo>
                <a:cubicBezTo>
                  <a:pt x="7455395" y="5180103"/>
                  <a:pt x="7465050" y="5183858"/>
                  <a:pt x="7477387" y="5183858"/>
                </a:cubicBezTo>
                <a:cubicBezTo>
                  <a:pt x="7492407" y="5183858"/>
                  <a:pt x="7502732" y="5179030"/>
                  <a:pt x="7508364" y="5169375"/>
                </a:cubicBezTo>
                <a:cubicBezTo>
                  <a:pt x="7513996" y="5159720"/>
                  <a:pt x="7516812" y="5142287"/>
                  <a:pt x="7516813" y="5117076"/>
                </a:cubicBezTo>
                <a:lnTo>
                  <a:pt x="7516813" y="4810522"/>
                </a:lnTo>
                <a:cubicBezTo>
                  <a:pt x="7516812" y="4785848"/>
                  <a:pt x="7514935" y="4770024"/>
                  <a:pt x="7511180" y="4763051"/>
                </a:cubicBezTo>
                <a:cubicBezTo>
                  <a:pt x="7504744" y="4749641"/>
                  <a:pt x="7492943" y="4742936"/>
                  <a:pt x="7475778" y="4742936"/>
                </a:cubicBezTo>
                <a:close/>
                <a:moveTo>
                  <a:pt x="8058705" y="4628682"/>
                </a:moveTo>
                <a:lnTo>
                  <a:pt x="7876865" y="5291674"/>
                </a:lnTo>
                <a:cubicBezTo>
                  <a:pt x="7867210" y="5328150"/>
                  <a:pt x="7854872" y="5357384"/>
                  <a:pt x="7839853" y="5379376"/>
                </a:cubicBezTo>
                <a:cubicBezTo>
                  <a:pt x="7830198" y="5392786"/>
                  <a:pt x="7820140" y="5403380"/>
                  <a:pt x="7809681" y="5411158"/>
                </a:cubicBezTo>
                <a:cubicBezTo>
                  <a:pt x="7799220" y="5418936"/>
                  <a:pt x="7782995" y="5427652"/>
                  <a:pt x="7761002" y="5437307"/>
                </a:cubicBezTo>
                <a:cubicBezTo>
                  <a:pt x="7737400" y="5447499"/>
                  <a:pt x="7725599" y="5460373"/>
                  <a:pt x="7725600" y="5475928"/>
                </a:cubicBezTo>
                <a:cubicBezTo>
                  <a:pt x="7725599" y="5490411"/>
                  <a:pt x="7731366" y="5501810"/>
                  <a:pt x="7742899" y="5510124"/>
                </a:cubicBezTo>
                <a:cubicBezTo>
                  <a:pt x="7754431" y="5518438"/>
                  <a:pt x="7770121" y="5522595"/>
                  <a:pt x="7789968" y="5522595"/>
                </a:cubicBezTo>
                <a:lnTo>
                  <a:pt x="7994337" y="5522595"/>
                </a:lnTo>
                <a:cubicBezTo>
                  <a:pt x="8033494" y="5522595"/>
                  <a:pt x="8053073" y="5509185"/>
                  <a:pt x="8053073" y="5482365"/>
                </a:cubicBezTo>
                <a:cubicBezTo>
                  <a:pt x="8053073" y="5463591"/>
                  <a:pt x="8044222" y="5450181"/>
                  <a:pt x="8026521" y="5442135"/>
                </a:cubicBezTo>
                <a:lnTo>
                  <a:pt x="7998360" y="5429261"/>
                </a:lnTo>
                <a:cubicBezTo>
                  <a:pt x="7966712" y="5414778"/>
                  <a:pt x="7950888" y="5390640"/>
                  <a:pt x="7950889" y="5356847"/>
                </a:cubicBezTo>
                <a:cubicBezTo>
                  <a:pt x="7950888" y="5343973"/>
                  <a:pt x="7953034" y="5330027"/>
                  <a:pt x="7957325" y="5315008"/>
                </a:cubicBezTo>
                <a:lnTo>
                  <a:pt x="8099740" y="4795235"/>
                </a:lnTo>
                <a:close/>
                <a:moveTo>
                  <a:pt x="4763055" y="4628682"/>
                </a:moveTo>
                <a:lnTo>
                  <a:pt x="4581215" y="5291674"/>
                </a:lnTo>
                <a:cubicBezTo>
                  <a:pt x="4571560" y="5328150"/>
                  <a:pt x="4559223" y="5357384"/>
                  <a:pt x="4544203" y="5379376"/>
                </a:cubicBezTo>
                <a:cubicBezTo>
                  <a:pt x="4534549" y="5392786"/>
                  <a:pt x="4524491" y="5403380"/>
                  <a:pt x="4514030" y="5411158"/>
                </a:cubicBezTo>
                <a:cubicBezTo>
                  <a:pt x="4503571" y="5418936"/>
                  <a:pt x="4487345" y="5427652"/>
                  <a:pt x="4465353" y="5437307"/>
                </a:cubicBezTo>
                <a:cubicBezTo>
                  <a:pt x="4441750" y="5447499"/>
                  <a:pt x="4429950" y="5460373"/>
                  <a:pt x="4429950" y="5475928"/>
                </a:cubicBezTo>
                <a:cubicBezTo>
                  <a:pt x="4429950" y="5490411"/>
                  <a:pt x="4435716" y="5501810"/>
                  <a:pt x="4447250" y="5510124"/>
                </a:cubicBezTo>
                <a:cubicBezTo>
                  <a:pt x="4458782" y="5518438"/>
                  <a:pt x="4474471" y="5522595"/>
                  <a:pt x="4494318" y="5522595"/>
                </a:cubicBezTo>
                <a:lnTo>
                  <a:pt x="4698687" y="5522595"/>
                </a:lnTo>
                <a:cubicBezTo>
                  <a:pt x="4737844" y="5522595"/>
                  <a:pt x="4757423" y="5509185"/>
                  <a:pt x="4757423" y="5482365"/>
                </a:cubicBezTo>
                <a:cubicBezTo>
                  <a:pt x="4757423" y="5463591"/>
                  <a:pt x="4748572" y="5450181"/>
                  <a:pt x="4730871" y="5442135"/>
                </a:cubicBezTo>
                <a:lnTo>
                  <a:pt x="4702710" y="5429261"/>
                </a:lnTo>
                <a:cubicBezTo>
                  <a:pt x="4671063" y="5414778"/>
                  <a:pt x="4655238" y="5390640"/>
                  <a:pt x="4655238" y="5356847"/>
                </a:cubicBezTo>
                <a:cubicBezTo>
                  <a:pt x="4655238" y="5343973"/>
                  <a:pt x="4657384" y="5330027"/>
                  <a:pt x="4661675" y="5315008"/>
                </a:cubicBezTo>
                <a:lnTo>
                  <a:pt x="4804090" y="4795235"/>
                </a:lnTo>
                <a:close/>
                <a:moveTo>
                  <a:pt x="9478572" y="4424313"/>
                </a:moveTo>
                <a:lnTo>
                  <a:pt x="9478572" y="4521670"/>
                </a:lnTo>
                <a:cubicBezTo>
                  <a:pt x="9503246" y="4536153"/>
                  <a:pt x="9522825" y="4554659"/>
                  <a:pt x="9537308" y="4577188"/>
                </a:cubicBezTo>
                <a:cubicBezTo>
                  <a:pt x="9560373" y="4613663"/>
                  <a:pt x="9575929" y="4656843"/>
                  <a:pt x="9583975" y="4706729"/>
                </a:cubicBezTo>
                <a:lnTo>
                  <a:pt x="9592021" y="4755809"/>
                </a:lnTo>
                <a:cubicBezTo>
                  <a:pt x="9594702" y="4771365"/>
                  <a:pt x="9600469" y="4783568"/>
                  <a:pt x="9609320" y="4792419"/>
                </a:cubicBezTo>
                <a:cubicBezTo>
                  <a:pt x="9618170" y="4801270"/>
                  <a:pt x="9629300" y="4805695"/>
                  <a:pt x="9642711" y="4805695"/>
                </a:cubicBezTo>
                <a:cubicBezTo>
                  <a:pt x="9656657" y="4805695"/>
                  <a:pt x="9668056" y="4800867"/>
                  <a:pt x="9676906" y="4791212"/>
                </a:cubicBezTo>
                <a:cubicBezTo>
                  <a:pt x="9685757" y="4781557"/>
                  <a:pt x="9690182" y="4768951"/>
                  <a:pt x="9690182" y="4753396"/>
                </a:cubicBezTo>
                <a:lnTo>
                  <a:pt x="9690182" y="4424313"/>
                </a:lnTo>
                <a:close/>
                <a:moveTo>
                  <a:pt x="9054546" y="4424313"/>
                </a:moveTo>
                <a:lnTo>
                  <a:pt x="9054546" y="5369721"/>
                </a:lnTo>
                <a:cubicBezTo>
                  <a:pt x="9054546" y="5390640"/>
                  <a:pt x="9050524" y="5405660"/>
                  <a:pt x="9042478" y="5414778"/>
                </a:cubicBezTo>
                <a:cubicBezTo>
                  <a:pt x="9038722" y="5420143"/>
                  <a:pt x="9034968" y="5423495"/>
                  <a:pt x="9031213" y="5424836"/>
                </a:cubicBezTo>
                <a:cubicBezTo>
                  <a:pt x="9027458" y="5426177"/>
                  <a:pt x="9015121" y="5429530"/>
                  <a:pt x="8994202" y="5434894"/>
                </a:cubicBezTo>
                <a:cubicBezTo>
                  <a:pt x="8968454" y="5440794"/>
                  <a:pt x="8955580" y="5455545"/>
                  <a:pt x="8955580" y="5479147"/>
                </a:cubicBezTo>
                <a:cubicBezTo>
                  <a:pt x="8955580" y="5493629"/>
                  <a:pt x="8961615" y="5504492"/>
                  <a:pt x="8973684" y="5511733"/>
                </a:cubicBezTo>
                <a:cubicBezTo>
                  <a:pt x="8985753" y="5518974"/>
                  <a:pt x="9003588" y="5522595"/>
                  <a:pt x="9027190" y="5522595"/>
                </a:cubicBezTo>
                <a:lnTo>
                  <a:pt x="9053742" y="5522595"/>
                </a:lnTo>
                <a:lnTo>
                  <a:pt x="9412594" y="5522595"/>
                </a:lnTo>
                <a:lnTo>
                  <a:pt x="9439146" y="5522595"/>
                </a:lnTo>
                <a:cubicBezTo>
                  <a:pt x="9463284" y="5522595"/>
                  <a:pt x="9480449" y="5519377"/>
                  <a:pt x="9490641" y="5512940"/>
                </a:cubicBezTo>
                <a:cubicBezTo>
                  <a:pt x="9504587" y="5504358"/>
                  <a:pt x="9511560" y="5493093"/>
                  <a:pt x="9511560" y="5479147"/>
                </a:cubicBezTo>
                <a:cubicBezTo>
                  <a:pt x="9511560" y="5455545"/>
                  <a:pt x="9498687" y="5440794"/>
                  <a:pt x="9472940" y="5434894"/>
                </a:cubicBezTo>
                <a:cubicBezTo>
                  <a:pt x="9452020" y="5429530"/>
                  <a:pt x="9439683" y="5426177"/>
                  <a:pt x="9435928" y="5424836"/>
                </a:cubicBezTo>
                <a:cubicBezTo>
                  <a:pt x="9432173" y="5423495"/>
                  <a:pt x="9428150" y="5420143"/>
                  <a:pt x="9423859" y="5414778"/>
                </a:cubicBezTo>
                <a:cubicBezTo>
                  <a:pt x="9415813" y="5405660"/>
                  <a:pt x="9411790" y="5390640"/>
                  <a:pt x="9411790" y="5369721"/>
                </a:cubicBezTo>
                <a:lnTo>
                  <a:pt x="9411790" y="4424313"/>
                </a:lnTo>
                <a:close/>
                <a:moveTo>
                  <a:pt x="8777764" y="4424313"/>
                </a:moveTo>
                <a:lnTo>
                  <a:pt x="8777764" y="4753396"/>
                </a:lnTo>
                <a:cubicBezTo>
                  <a:pt x="8777764" y="4768951"/>
                  <a:pt x="8782188" y="4781557"/>
                  <a:pt x="8791040" y="4791212"/>
                </a:cubicBezTo>
                <a:cubicBezTo>
                  <a:pt x="8799890" y="4800867"/>
                  <a:pt x="8811288" y="4805695"/>
                  <a:pt x="8825235" y="4805695"/>
                </a:cubicBezTo>
                <a:cubicBezTo>
                  <a:pt x="8838645" y="4805695"/>
                  <a:pt x="8849776" y="4801270"/>
                  <a:pt x="8858626" y="4792419"/>
                </a:cubicBezTo>
                <a:cubicBezTo>
                  <a:pt x="8867476" y="4783568"/>
                  <a:pt x="8873243" y="4771365"/>
                  <a:pt x="8875925" y="4755809"/>
                </a:cubicBezTo>
                <a:lnTo>
                  <a:pt x="8883971" y="4706729"/>
                </a:lnTo>
                <a:cubicBezTo>
                  <a:pt x="8892017" y="4656843"/>
                  <a:pt x="8907572" y="4613663"/>
                  <a:pt x="8930638" y="4577188"/>
                </a:cubicBezTo>
                <a:cubicBezTo>
                  <a:pt x="8944584" y="4554659"/>
                  <a:pt x="8964163" y="4536153"/>
                  <a:pt x="8989374" y="4521670"/>
                </a:cubicBezTo>
                <a:lnTo>
                  <a:pt x="8989374" y="4424313"/>
                </a:lnTo>
                <a:close/>
                <a:moveTo>
                  <a:pt x="8114223" y="4424313"/>
                </a:moveTo>
                <a:lnTo>
                  <a:pt x="8094108" y="4503164"/>
                </a:lnTo>
                <a:lnTo>
                  <a:pt x="8242154" y="5157306"/>
                </a:lnTo>
                <a:lnTo>
                  <a:pt x="8061924" y="5157306"/>
                </a:lnTo>
                <a:lnTo>
                  <a:pt x="8040199" y="5253053"/>
                </a:lnTo>
                <a:lnTo>
                  <a:pt x="8264683" y="5253053"/>
                </a:lnTo>
                <a:lnTo>
                  <a:pt x="8290430" y="5369721"/>
                </a:lnTo>
                <a:cubicBezTo>
                  <a:pt x="8292039" y="5376694"/>
                  <a:pt x="8292844" y="5384740"/>
                  <a:pt x="8292844" y="5393859"/>
                </a:cubicBezTo>
                <a:cubicBezTo>
                  <a:pt x="8292844" y="5403514"/>
                  <a:pt x="8290698" y="5411560"/>
                  <a:pt x="8286407" y="5417997"/>
                </a:cubicBezTo>
                <a:cubicBezTo>
                  <a:pt x="8282115" y="5424434"/>
                  <a:pt x="8274606" y="5430334"/>
                  <a:pt x="8263878" y="5435698"/>
                </a:cubicBezTo>
                <a:cubicBezTo>
                  <a:pt x="8248859" y="5443744"/>
                  <a:pt x="8239203" y="5450450"/>
                  <a:pt x="8234912" y="5455813"/>
                </a:cubicBezTo>
                <a:cubicBezTo>
                  <a:pt x="8230621" y="5461177"/>
                  <a:pt x="8228476" y="5469223"/>
                  <a:pt x="8228476" y="5479951"/>
                </a:cubicBezTo>
                <a:cubicBezTo>
                  <a:pt x="8228476" y="5492825"/>
                  <a:pt x="8233303" y="5503151"/>
                  <a:pt x="8242958" y="5510928"/>
                </a:cubicBezTo>
                <a:cubicBezTo>
                  <a:pt x="8252614" y="5518706"/>
                  <a:pt x="8265487" y="5522595"/>
                  <a:pt x="8281579" y="5522595"/>
                </a:cubicBezTo>
                <a:lnTo>
                  <a:pt x="8683076" y="5522595"/>
                </a:lnTo>
                <a:cubicBezTo>
                  <a:pt x="8724915" y="5522595"/>
                  <a:pt x="8745834" y="5508649"/>
                  <a:pt x="8745834" y="5480756"/>
                </a:cubicBezTo>
                <a:cubicBezTo>
                  <a:pt x="8745834" y="5470565"/>
                  <a:pt x="8743152" y="5462519"/>
                  <a:pt x="8737788" y="5456618"/>
                </a:cubicBezTo>
                <a:cubicBezTo>
                  <a:pt x="8732424" y="5450718"/>
                  <a:pt x="8722769" y="5444817"/>
                  <a:pt x="8708823" y="5438917"/>
                </a:cubicBezTo>
                <a:cubicBezTo>
                  <a:pt x="8692194" y="5432480"/>
                  <a:pt x="8681466" y="5424166"/>
                  <a:pt x="8676638" y="5413974"/>
                </a:cubicBezTo>
                <a:cubicBezTo>
                  <a:pt x="8671274" y="5401100"/>
                  <a:pt x="8666447" y="5386349"/>
                  <a:pt x="8662156" y="5369721"/>
                </a:cubicBezTo>
                <a:lnTo>
                  <a:pt x="8438476" y="4424313"/>
                </a:lnTo>
                <a:close/>
                <a:moveTo>
                  <a:pt x="7330950" y="4424313"/>
                </a:moveTo>
                <a:lnTo>
                  <a:pt x="7330950" y="4518452"/>
                </a:lnTo>
                <a:cubicBezTo>
                  <a:pt x="7393708" y="4524889"/>
                  <a:pt x="7444800" y="4544467"/>
                  <a:pt x="7484226" y="4577188"/>
                </a:cubicBezTo>
                <a:cubicBezTo>
                  <a:pt x="7523651" y="4609908"/>
                  <a:pt x="7553556" y="4657380"/>
                  <a:pt x="7573939" y="4719602"/>
                </a:cubicBezTo>
                <a:cubicBezTo>
                  <a:pt x="7578767" y="4734622"/>
                  <a:pt x="7583863" y="4744545"/>
                  <a:pt x="7589227" y="4749373"/>
                </a:cubicBezTo>
                <a:cubicBezTo>
                  <a:pt x="7594591" y="4754200"/>
                  <a:pt x="7603173" y="4756614"/>
                  <a:pt x="7614974" y="4756614"/>
                </a:cubicBezTo>
                <a:cubicBezTo>
                  <a:pt x="7628920" y="4756614"/>
                  <a:pt x="7639112" y="4752859"/>
                  <a:pt x="7645549" y="4745350"/>
                </a:cubicBezTo>
                <a:cubicBezTo>
                  <a:pt x="7651985" y="4737840"/>
                  <a:pt x="7655204" y="4725771"/>
                  <a:pt x="7655204" y="4709142"/>
                </a:cubicBezTo>
                <a:lnTo>
                  <a:pt x="7655204" y="4424313"/>
                </a:lnTo>
                <a:close/>
                <a:moveTo>
                  <a:pt x="6880372" y="4424313"/>
                </a:moveTo>
                <a:cubicBezTo>
                  <a:pt x="6861061" y="4424313"/>
                  <a:pt x="6846176" y="4427934"/>
                  <a:pt x="6835717" y="4435175"/>
                </a:cubicBezTo>
                <a:cubicBezTo>
                  <a:pt x="6825257" y="4442417"/>
                  <a:pt x="6820027" y="4452743"/>
                  <a:pt x="6820027" y="4466153"/>
                </a:cubicBezTo>
                <a:cubicBezTo>
                  <a:pt x="6820027" y="4488145"/>
                  <a:pt x="6830755" y="4502628"/>
                  <a:pt x="6852211" y="4509601"/>
                </a:cubicBezTo>
                <a:cubicBezTo>
                  <a:pt x="6869913" y="4515502"/>
                  <a:pt x="6880239" y="4519122"/>
                  <a:pt x="6883189" y="4520463"/>
                </a:cubicBezTo>
                <a:cubicBezTo>
                  <a:pt x="6886139" y="4521804"/>
                  <a:pt x="6889223" y="4524889"/>
                  <a:pt x="6892442" y="4529716"/>
                </a:cubicBezTo>
                <a:cubicBezTo>
                  <a:pt x="6898878" y="4538299"/>
                  <a:pt x="6902096" y="4551977"/>
                  <a:pt x="6902097" y="4570751"/>
                </a:cubicBezTo>
                <a:lnTo>
                  <a:pt x="6902097" y="5376158"/>
                </a:lnTo>
                <a:cubicBezTo>
                  <a:pt x="6902096" y="5394932"/>
                  <a:pt x="6898878" y="5408610"/>
                  <a:pt x="6892442" y="5417192"/>
                </a:cubicBezTo>
                <a:cubicBezTo>
                  <a:pt x="6889223" y="5422020"/>
                  <a:pt x="6886139" y="5425105"/>
                  <a:pt x="6883189" y="5426445"/>
                </a:cubicBezTo>
                <a:cubicBezTo>
                  <a:pt x="6880239" y="5427786"/>
                  <a:pt x="6869913" y="5431407"/>
                  <a:pt x="6852211" y="5437307"/>
                </a:cubicBezTo>
                <a:cubicBezTo>
                  <a:pt x="6830755" y="5444281"/>
                  <a:pt x="6820027" y="5458764"/>
                  <a:pt x="6820027" y="5480756"/>
                </a:cubicBezTo>
                <a:cubicBezTo>
                  <a:pt x="6820027" y="5494166"/>
                  <a:pt x="6825257" y="5504492"/>
                  <a:pt x="6835717" y="5511733"/>
                </a:cubicBezTo>
                <a:cubicBezTo>
                  <a:pt x="6846176" y="5518974"/>
                  <a:pt x="6861061" y="5522595"/>
                  <a:pt x="6880372" y="5522595"/>
                </a:cubicBezTo>
                <a:lnTo>
                  <a:pt x="6901292" y="5522595"/>
                </a:lnTo>
                <a:lnTo>
                  <a:pt x="7259340" y="5522595"/>
                </a:lnTo>
                <a:lnTo>
                  <a:pt x="7259340" y="4424313"/>
                </a:lnTo>
                <a:lnTo>
                  <a:pt x="6901292" y="4424313"/>
                </a:lnTo>
                <a:close/>
                <a:moveTo>
                  <a:pt x="5575447" y="4424313"/>
                </a:moveTo>
                <a:cubicBezTo>
                  <a:pt x="5556137" y="4424313"/>
                  <a:pt x="5541252" y="4427934"/>
                  <a:pt x="5530792" y="4435175"/>
                </a:cubicBezTo>
                <a:cubicBezTo>
                  <a:pt x="5520332" y="4442417"/>
                  <a:pt x="5515102" y="4452743"/>
                  <a:pt x="5515102" y="4466153"/>
                </a:cubicBezTo>
                <a:cubicBezTo>
                  <a:pt x="5515102" y="4488145"/>
                  <a:pt x="5525830" y="4502628"/>
                  <a:pt x="5547286" y="4509601"/>
                </a:cubicBezTo>
                <a:cubicBezTo>
                  <a:pt x="5564988" y="4515502"/>
                  <a:pt x="5575313" y="4519122"/>
                  <a:pt x="5578264" y="4520463"/>
                </a:cubicBezTo>
                <a:cubicBezTo>
                  <a:pt x="5581213" y="4521804"/>
                  <a:pt x="5584298" y="4524889"/>
                  <a:pt x="5587517" y="4529716"/>
                </a:cubicBezTo>
                <a:cubicBezTo>
                  <a:pt x="5593953" y="4538299"/>
                  <a:pt x="5597172" y="4551977"/>
                  <a:pt x="5597172" y="4570751"/>
                </a:cubicBezTo>
                <a:lnTo>
                  <a:pt x="5597172" y="5376158"/>
                </a:lnTo>
                <a:cubicBezTo>
                  <a:pt x="5597172" y="5394932"/>
                  <a:pt x="5593953" y="5408610"/>
                  <a:pt x="5587517" y="5417192"/>
                </a:cubicBezTo>
                <a:cubicBezTo>
                  <a:pt x="5584298" y="5422020"/>
                  <a:pt x="5581213" y="5425105"/>
                  <a:pt x="5578264" y="5426445"/>
                </a:cubicBezTo>
                <a:cubicBezTo>
                  <a:pt x="5575313" y="5427786"/>
                  <a:pt x="5564988" y="5431407"/>
                  <a:pt x="5547286" y="5437307"/>
                </a:cubicBezTo>
                <a:cubicBezTo>
                  <a:pt x="5525830" y="5444281"/>
                  <a:pt x="5515102" y="5458764"/>
                  <a:pt x="5515102" y="5480756"/>
                </a:cubicBezTo>
                <a:cubicBezTo>
                  <a:pt x="5515102" y="5494166"/>
                  <a:pt x="5520332" y="5504492"/>
                  <a:pt x="5530792" y="5511733"/>
                </a:cubicBezTo>
                <a:cubicBezTo>
                  <a:pt x="5541252" y="5518974"/>
                  <a:pt x="5556137" y="5522595"/>
                  <a:pt x="5575447" y="5522595"/>
                </a:cubicBezTo>
                <a:lnTo>
                  <a:pt x="5596367" y="5522595"/>
                </a:lnTo>
                <a:lnTo>
                  <a:pt x="5954416" y="5522595"/>
                </a:lnTo>
                <a:lnTo>
                  <a:pt x="5954416" y="4576383"/>
                </a:lnTo>
                <a:cubicBezTo>
                  <a:pt x="5954416" y="4556000"/>
                  <a:pt x="5958439" y="4540981"/>
                  <a:pt x="5966484" y="4531325"/>
                </a:cubicBezTo>
                <a:cubicBezTo>
                  <a:pt x="5970776" y="4526498"/>
                  <a:pt x="5974798" y="4523279"/>
                  <a:pt x="5978553" y="4521670"/>
                </a:cubicBezTo>
                <a:cubicBezTo>
                  <a:pt x="5982308" y="4520061"/>
                  <a:pt x="5994645" y="4516843"/>
                  <a:pt x="6015565" y="4512015"/>
                </a:cubicBezTo>
                <a:cubicBezTo>
                  <a:pt x="6041312" y="4506115"/>
                  <a:pt x="6054186" y="4491364"/>
                  <a:pt x="6054186" y="4467762"/>
                </a:cubicBezTo>
                <a:cubicBezTo>
                  <a:pt x="6054186" y="4453816"/>
                  <a:pt x="6047212" y="4442551"/>
                  <a:pt x="6033266" y="4433969"/>
                </a:cubicBezTo>
                <a:cubicBezTo>
                  <a:pt x="6023074" y="4427532"/>
                  <a:pt x="6006178" y="4424313"/>
                  <a:pt x="5982576" y="4424313"/>
                </a:cubicBezTo>
                <a:lnTo>
                  <a:pt x="5955220" y="4424313"/>
                </a:lnTo>
                <a:lnTo>
                  <a:pt x="5596367" y="4424313"/>
                </a:lnTo>
                <a:close/>
                <a:moveTo>
                  <a:pt x="4818573" y="4424313"/>
                </a:moveTo>
                <a:lnTo>
                  <a:pt x="4798458" y="4503164"/>
                </a:lnTo>
                <a:lnTo>
                  <a:pt x="4946504" y="5157306"/>
                </a:lnTo>
                <a:lnTo>
                  <a:pt x="4766273" y="5157306"/>
                </a:lnTo>
                <a:lnTo>
                  <a:pt x="4744549" y="5253053"/>
                </a:lnTo>
                <a:lnTo>
                  <a:pt x="4969033" y="5253053"/>
                </a:lnTo>
                <a:lnTo>
                  <a:pt x="4994781" y="5369721"/>
                </a:lnTo>
                <a:cubicBezTo>
                  <a:pt x="4996390" y="5376694"/>
                  <a:pt x="4997195" y="5384740"/>
                  <a:pt x="4997195" y="5393859"/>
                </a:cubicBezTo>
                <a:cubicBezTo>
                  <a:pt x="4997195" y="5403514"/>
                  <a:pt x="4995049" y="5411560"/>
                  <a:pt x="4990757" y="5417997"/>
                </a:cubicBezTo>
                <a:cubicBezTo>
                  <a:pt x="4986466" y="5424434"/>
                  <a:pt x="4978957" y="5430334"/>
                  <a:pt x="4968228" y="5435698"/>
                </a:cubicBezTo>
                <a:cubicBezTo>
                  <a:pt x="4953209" y="5443744"/>
                  <a:pt x="4943554" y="5450450"/>
                  <a:pt x="4939263" y="5455813"/>
                </a:cubicBezTo>
                <a:cubicBezTo>
                  <a:pt x="4934971" y="5461177"/>
                  <a:pt x="4932827" y="5469223"/>
                  <a:pt x="4932827" y="5479951"/>
                </a:cubicBezTo>
                <a:cubicBezTo>
                  <a:pt x="4932827" y="5492825"/>
                  <a:pt x="4937653" y="5503151"/>
                  <a:pt x="4947309" y="5510928"/>
                </a:cubicBezTo>
                <a:cubicBezTo>
                  <a:pt x="4956964" y="5518706"/>
                  <a:pt x="4969838" y="5522595"/>
                  <a:pt x="4985930" y="5522595"/>
                </a:cubicBezTo>
                <a:lnTo>
                  <a:pt x="5387426" y="5522595"/>
                </a:lnTo>
                <a:cubicBezTo>
                  <a:pt x="5429265" y="5522595"/>
                  <a:pt x="5450184" y="5508649"/>
                  <a:pt x="5450185" y="5480756"/>
                </a:cubicBezTo>
                <a:cubicBezTo>
                  <a:pt x="5450184" y="5470565"/>
                  <a:pt x="5447503" y="5462519"/>
                  <a:pt x="5442139" y="5456618"/>
                </a:cubicBezTo>
                <a:cubicBezTo>
                  <a:pt x="5436775" y="5450718"/>
                  <a:pt x="5427120" y="5444817"/>
                  <a:pt x="5413173" y="5438917"/>
                </a:cubicBezTo>
                <a:cubicBezTo>
                  <a:pt x="5396545" y="5432480"/>
                  <a:pt x="5385817" y="5424166"/>
                  <a:pt x="5380990" y="5413974"/>
                </a:cubicBezTo>
                <a:cubicBezTo>
                  <a:pt x="5375625" y="5401100"/>
                  <a:pt x="5370797" y="5386349"/>
                  <a:pt x="5366507" y="5369721"/>
                </a:cubicBezTo>
                <a:lnTo>
                  <a:pt x="5142828" y="4424313"/>
                </a:lnTo>
                <a:close/>
                <a:moveTo>
                  <a:pt x="1670197" y="4424313"/>
                </a:moveTo>
                <a:cubicBezTo>
                  <a:pt x="1650887" y="4424313"/>
                  <a:pt x="1636002" y="4427934"/>
                  <a:pt x="1625542" y="4435175"/>
                </a:cubicBezTo>
                <a:cubicBezTo>
                  <a:pt x="1615082" y="4442417"/>
                  <a:pt x="1609852" y="4452743"/>
                  <a:pt x="1609852" y="4466153"/>
                </a:cubicBezTo>
                <a:cubicBezTo>
                  <a:pt x="1609852" y="4488145"/>
                  <a:pt x="1620580" y="4502628"/>
                  <a:pt x="1642036" y="4509601"/>
                </a:cubicBezTo>
                <a:cubicBezTo>
                  <a:pt x="1659738" y="4515502"/>
                  <a:pt x="1670063" y="4519122"/>
                  <a:pt x="1673014" y="4520463"/>
                </a:cubicBezTo>
                <a:cubicBezTo>
                  <a:pt x="1675964" y="4521804"/>
                  <a:pt x="1679048" y="4524889"/>
                  <a:pt x="1682267" y="4529716"/>
                </a:cubicBezTo>
                <a:cubicBezTo>
                  <a:pt x="1688703" y="4538299"/>
                  <a:pt x="1691922" y="4551977"/>
                  <a:pt x="1691922" y="4570751"/>
                </a:cubicBezTo>
                <a:lnTo>
                  <a:pt x="1691922" y="5376158"/>
                </a:lnTo>
                <a:cubicBezTo>
                  <a:pt x="1691922" y="5394932"/>
                  <a:pt x="1688703" y="5408610"/>
                  <a:pt x="1682267" y="5417192"/>
                </a:cubicBezTo>
                <a:cubicBezTo>
                  <a:pt x="1679048" y="5422020"/>
                  <a:pt x="1675964" y="5425105"/>
                  <a:pt x="1673014" y="5426445"/>
                </a:cubicBezTo>
                <a:cubicBezTo>
                  <a:pt x="1670063" y="5427786"/>
                  <a:pt x="1659738" y="5431407"/>
                  <a:pt x="1642036" y="5437307"/>
                </a:cubicBezTo>
                <a:cubicBezTo>
                  <a:pt x="1620580" y="5444281"/>
                  <a:pt x="1609852" y="5458764"/>
                  <a:pt x="1609852" y="5480756"/>
                </a:cubicBezTo>
                <a:cubicBezTo>
                  <a:pt x="1609852" y="5494166"/>
                  <a:pt x="1615082" y="5504492"/>
                  <a:pt x="1625542" y="5511733"/>
                </a:cubicBezTo>
                <a:cubicBezTo>
                  <a:pt x="1636002" y="5518974"/>
                  <a:pt x="1650887" y="5522595"/>
                  <a:pt x="1670197" y="5522595"/>
                </a:cubicBezTo>
                <a:lnTo>
                  <a:pt x="1691117" y="5522595"/>
                </a:lnTo>
                <a:lnTo>
                  <a:pt x="2049165" y="5522595"/>
                </a:lnTo>
                <a:lnTo>
                  <a:pt x="2049165" y="4576383"/>
                </a:lnTo>
                <a:cubicBezTo>
                  <a:pt x="2049165" y="4556000"/>
                  <a:pt x="2053188" y="4540981"/>
                  <a:pt x="2061234" y="4531325"/>
                </a:cubicBezTo>
                <a:cubicBezTo>
                  <a:pt x="2065525" y="4526498"/>
                  <a:pt x="2069548" y="4523279"/>
                  <a:pt x="2073303" y="4521670"/>
                </a:cubicBezTo>
                <a:cubicBezTo>
                  <a:pt x="2077058" y="4520061"/>
                  <a:pt x="2089395" y="4516843"/>
                  <a:pt x="2110315" y="4512015"/>
                </a:cubicBezTo>
                <a:cubicBezTo>
                  <a:pt x="2136062" y="4506115"/>
                  <a:pt x="2148936" y="4491364"/>
                  <a:pt x="2148936" y="4467762"/>
                </a:cubicBezTo>
                <a:cubicBezTo>
                  <a:pt x="2148936" y="4453816"/>
                  <a:pt x="2141962" y="4442551"/>
                  <a:pt x="2128016" y="4433969"/>
                </a:cubicBezTo>
                <a:cubicBezTo>
                  <a:pt x="2117824" y="4427532"/>
                  <a:pt x="2100928" y="4424313"/>
                  <a:pt x="2077326" y="4424313"/>
                </a:cubicBezTo>
                <a:lnTo>
                  <a:pt x="2049970" y="4424313"/>
                </a:lnTo>
                <a:lnTo>
                  <a:pt x="1691117" y="4424313"/>
                </a:lnTo>
                <a:close/>
                <a:moveTo>
                  <a:pt x="10226312" y="4406612"/>
                </a:moveTo>
                <a:lnTo>
                  <a:pt x="10226312" y="4495118"/>
                </a:lnTo>
                <a:cubicBezTo>
                  <a:pt x="10284779" y="4509065"/>
                  <a:pt x="10333324" y="4537762"/>
                  <a:pt x="10371945" y="4581211"/>
                </a:cubicBezTo>
                <a:cubicBezTo>
                  <a:pt x="10391255" y="4603203"/>
                  <a:pt x="10408152" y="4628146"/>
                  <a:pt x="10422635" y="4656039"/>
                </a:cubicBezTo>
                <a:cubicBezTo>
                  <a:pt x="10437117" y="4683932"/>
                  <a:pt x="10447309" y="4711020"/>
                  <a:pt x="10453209" y="4737304"/>
                </a:cubicBezTo>
                <a:cubicBezTo>
                  <a:pt x="10455891" y="4751786"/>
                  <a:pt x="10458707" y="4762112"/>
                  <a:pt x="10461658" y="4768281"/>
                </a:cubicBezTo>
                <a:cubicBezTo>
                  <a:pt x="10464608" y="4774450"/>
                  <a:pt x="10468497" y="4779679"/>
                  <a:pt x="10473324" y="4783970"/>
                </a:cubicBezTo>
                <a:cubicBezTo>
                  <a:pt x="10482443" y="4790944"/>
                  <a:pt x="10492366" y="4794430"/>
                  <a:pt x="10503095" y="4794430"/>
                </a:cubicBezTo>
                <a:cubicBezTo>
                  <a:pt x="10517040" y="4794430"/>
                  <a:pt x="10528440" y="4789469"/>
                  <a:pt x="10537290" y="4779545"/>
                </a:cubicBezTo>
                <a:cubicBezTo>
                  <a:pt x="10546141" y="4769622"/>
                  <a:pt x="10550566" y="4756882"/>
                  <a:pt x="10550566" y="4741327"/>
                </a:cubicBezTo>
                <a:lnTo>
                  <a:pt x="10550566" y="4475808"/>
                </a:lnTo>
                <a:cubicBezTo>
                  <a:pt x="10550566" y="4453279"/>
                  <a:pt x="10547213" y="4436785"/>
                  <a:pt x="10540509" y="4426325"/>
                </a:cubicBezTo>
                <a:cubicBezTo>
                  <a:pt x="10533803" y="4415865"/>
                  <a:pt x="10523210" y="4410635"/>
                  <a:pt x="10508727" y="4410635"/>
                </a:cubicBezTo>
                <a:cubicBezTo>
                  <a:pt x="10496389" y="4410635"/>
                  <a:pt x="10485929" y="4416536"/>
                  <a:pt x="10477347" y="4428336"/>
                </a:cubicBezTo>
                <a:lnTo>
                  <a:pt x="10459646" y="4451670"/>
                </a:lnTo>
                <a:cubicBezTo>
                  <a:pt x="10454819" y="4458643"/>
                  <a:pt x="10447309" y="4462130"/>
                  <a:pt x="10437117" y="4462130"/>
                </a:cubicBezTo>
                <a:cubicBezTo>
                  <a:pt x="10430144" y="4462130"/>
                  <a:pt x="10421293" y="4459984"/>
                  <a:pt x="10410565" y="4455693"/>
                </a:cubicBezTo>
                <a:cubicBezTo>
                  <a:pt x="10367117" y="4437455"/>
                  <a:pt x="10333592" y="4425252"/>
                  <a:pt x="10309990" y="4419083"/>
                </a:cubicBezTo>
                <a:cubicBezTo>
                  <a:pt x="10286388" y="4412915"/>
                  <a:pt x="10258496" y="4408758"/>
                  <a:pt x="10226312" y="4406612"/>
                </a:cubicBezTo>
                <a:close/>
                <a:moveTo>
                  <a:pt x="10162748" y="4402589"/>
                </a:moveTo>
                <a:cubicBezTo>
                  <a:pt x="10069950" y="4407417"/>
                  <a:pt x="9992172" y="4431823"/>
                  <a:pt x="9929413" y="4475808"/>
                </a:cubicBezTo>
                <a:cubicBezTo>
                  <a:pt x="9884356" y="4507456"/>
                  <a:pt x="9849221" y="4549161"/>
                  <a:pt x="9824011" y="4600923"/>
                </a:cubicBezTo>
                <a:cubicBezTo>
                  <a:pt x="9798799" y="4652686"/>
                  <a:pt x="9786194" y="4709142"/>
                  <a:pt x="9786194" y="4770292"/>
                </a:cubicBezTo>
                <a:cubicBezTo>
                  <a:pt x="9786194" y="4889910"/>
                  <a:pt x="9836616" y="4985658"/>
                  <a:pt x="9937459" y="5057535"/>
                </a:cubicBezTo>
                <a:cubicBezTo>
                  <a:pt x="9959988" y="5074164"/>
                  <a:pt x="9983455" y="5088647"/>
                  <a:pt x="10007862" y="5100984"/>
                </a:cubicBezTo>
                <a:cubicBezTo>
                  <a:pt x="10032268" y="5113321"/>
                  <a:pt x="10077460" y="5133972"/>
                  <a:pt x="10143438" y="5162938"/>
                </a:cubicBezTo>
                <a:cubicBezTo>
                  <a:pt x="10203514" y="5189222"/>
                  <a:pt x="10244281" y="5211214"/>
                  <a:pt x="10265737" y="5228915"/>
                </a:cubicBezTo>
                <a:cubicBezTo>
                  <a:pt x="10297921" y="5256272"/>
                  <a:pt x="10314013" y="5287920"/>
                  <a:pt x="10314013" y="5323858"/>
                </a:cubicBezTo>
                <a:cubicBezTo>
                  <a:pt x="10314013" y="5358188"/>
                  <a:pt x="10303687" y="5385410"/>
                  <a:pt x="10283036" y="5405526"/>
                </a:cubicBezTo>
                <a:cubicBezTo>
                  <a:pt x="10262384" y="5425641"/>
                  <a:pt x="10228725" y="5441330"/>
                  <a:pt x="10182058" y="5452595"/>
                </a:cubicBezTo>
                <a:lnTo>
                  <a:pt x="10182058" y="5544319"/>
                </a:lnTo>
                <a:cubicBezTo>
                  <a:pt x="10215315" y="5544319"/>
                  <a:pt x="10251120" y="5539358"/>
                  <a:pt x="10289473" y="5529434"/>
                </a:cubicBezTo>
                <a:cubicBezTo>
                  <a:pt x="10327825" y="5519511"/>
                  <a:pt x="10363094" y="5505967"/>
                  <a:pt x="10395278" y="5488802"/>
                </a:cubicBezTo>
                <a:cubicBezTo>
                  <a:pt x="10455355" y="5456082"/>
                  <a:pt x="10502558" y="5411024"/>
                  <a:pt x="10536888" y="5353629"/>
                </a:cubicBezTo>
                <a:cubicBezTo>
                  <a:pt x="10571217" y="5296234"/>
                  <a:pt x="10588383" y="5232938"/>
                  <a:pt x="10588383" y="5163743"/>
                </a:cubicBezTo>
                <a:cubicBezTo>
                  <a:pt x="10588383" y="5072018"/>
                  <a:pt x="10556734" y="4992899"/>
                  <a:pt x="10493439" y="4926385"/>
                </a:cubicBezTo>
                <a:cubicBezTo>
                  <a:pt x="10469837" y="4901174"/>
                  <a:pt x="10444761" y="4880120"/>
                  <a:pt x="10418209" y="4863224"/>
                </a:cubicBezTo>
                <a:cubicBezTo>
                  <a:pt x="10391657" y="4846327"/>
                  <a:pt x="10354243" y="4827419"/>
                  <a:pt x="10305967" y="4806499"/>
                </a:cubicBezTo>
                <a:cubicBezTo>
                  <a:pt x="10226580" y="4771633"/>
                  <a:pt x="10175622" y="4748032"/>
                  <a:pt x="10153093" y="4735694"/>
                </a:cubicBezTo>
                <a:cubicBezTo>
                  <a:pt x="10120372" y="4717457"/>
                  <a:pt x="10096771" y="4698280"/>
                  <a:pt x="10082288" y="4678165"/>
                </a:cubicBezTo>
                <a:cubicBezTo>
                  <a:pt x="10067805" y="4658050"/>
                  <a:pt x="10060564" y="4634583"/>
                  <a:pt x="10060564" y="4607763"/>
                </a:cubicBezTo>
                <a:cubicBezTo>
                  <a:pt x="10060564" y="4579870"/>
                  <a:pt x="10069280" y="4556402"/>
                  <a:pt x="10086713" y="4537360"/>
                </a:cubicBezTo>
                <a:cubicBezTo>
                  <a:pt x="10104146" y="4518318"/>
                  <a:pt x="10129491" y="4504237"/>
                  <a:pt x="10162748" y="4495118"/>
                </a:cubicBezTo>
                <a:close/>
                <a:moveTo>
                  <a:pt x="4329653" y="4402589"/>
                </a:moveTo>
                <a:cubicBezTo>
                  <a:pt x="4311952" y="4402589"/>
                  <a:pt x="4299884" y="4409026"/>
                  <a:pt x="4293447" y="4421900"/>
                </a:cubicBezTo>
                <a:lnTo>
                  <a:pt x="4282986" y="4441210"/>
                </a:lnTo>
                <a:cubicBezTo>
                  <a:pt x="4274940" y="4455157"/>
                  <a:pt x="4263140" y="4462130"/>
                  <a:pt x="4247584" y="4462130"/>
                </a:cubicBezTo>
                <a:cubicBezTo>
                  <a:pt x="4238465" y="4462130"/>
                  <a:pt x="4220228" y="4457302"/>
                  <a:pt x="4192871" y="4447647"/>
                </a:cubicBezTo>
                <a:cubicBezTo>
                  <a:pt x="4149959" y="4432091"/>
                  <a:pt x="4120323" y="4421900"/>
                  <a:pt x="4103963" y="4417072"/>
                </a:cubicBezTo>
                <a:cubicBezTo>
                  <a:pt x="4087603" y="4412244"/>
                  <a:pt x="4066281" y="4407685"/>
                  <a:pt x="4039997" y="4403394"/>
                </a:cubicBezTo>
                <a:lnTo>
                  <a:pt x="4039997" y="4500751"/>
                </a:lnTo>
                <a:cubicBezTo>
                  <a:pt x="4064135" y="4503969"/>
                  <a:pt x="4086128" y="4511345"/>
                  <a:pt x="4105975" y="4522877"/>
                </a:cubicBezTo>
                <a:cubicBezTo>
                  <a:pt x="4125821" y="4534410"/>
                  <a:pt x="4145668" y="4550904"/>
                  <a:pt x="4165515" y="4572360"/>
                </a:cubicBezTo>
                <a:cubicBezTo>
                  <a:pt x="4195017" y="4604008"/>
                  <a:pt x="4221301" y="4645311"/>
                  <a:pt x="4244366" y="4696269"/>
                </a:cubicBezTo>
                <a:cubicBezTo>
                  <a:pt x="4255094" y="4720407"/>
                  <a:pt x="4266091" y="4753664"/>
                  <a:pt x="4277354" y="4796039"/>
                </a:cubicBezTo>
                <a:cubicBezTo>
                  <a:pt x="4282182" y="4814814"/>
                  <a:pt x="4288485" y="4828358"/>
                  <a:pt x="4296263" y="4836672"/>
                </a:cubicBezTo>
                <a:cubicBezTo>
                  <a:pt x="4304040" y="4844986"/>
                  <a:pt x="4314366" y="4849144"/>
                  <a:pt x="4327240" y="4849143"/>
                </a:cubicBezTo>
                <a:cubicBezTo>
                  <a:pt x="4339577" y="4849144"/>
                  <a:pt x="4350573" y="4844316"/>
                  <a:pt x="4360228" y="4834660"/>
                </a:cubicBezTo>
                <a:cubicBezTo>
                  <a:pt x="4369883" y="4825005"/>
                  <a:pt x="4374711" y="4809450"/>
                  <a:pt x="4374711" y="4787993"/>
                </a:cubicBezTo>
                <a:lnTo>
                  <a:pt x="4374711" y="4453279"/>
                </a:lnTo>
                <a:cubicBezTo>
                  <a:pt x="4374711" y="4436651"/>
                  <a:pt x="4370822" y="4424045"/>
                  <a:pt x="4363045" y="4415463"/>
                </a:cubicBezTo>
                <a:cubicBezTo>
                  <a:pt x="4355267" y="4406880"/>
                  <a:pt x="4344136" y="4402589"/>
                  <a:pt x="4329653" y="4402589"/>
                </a:cubicBezTo>
                <a:close/>
                <a:moveTo>
                  <a:pt x="2975350" y="4402589"/>
                </a:moveTo>
                <a:lnTo>
                  <a:pt x="2975350" y="4489486"/>
                </a:lnTo>
                <a:cubicBezTo>
                  <a:pt x="2991979" y="4495387"/>
                  <a:pt x="3004719" y="4501555"/>
                  <a:pt x="3013569" y="4507992"/>
                </a:cubicBezTo>
                <a:cubicBezTo>
                  <a:pt x="3022420" y="4514429"/>
                  <a:pt x="3030064" y="4523279"/>
                  <a:pt x="3036501" y="4534544"/>
                </a:cubicBezTo>
                <a:cubicBezTo>
                  <a:pt x="3046156" y="4551172"/>
                  <a:pt x="3050983" y="4573701"/>
                  <a:pt x="3050983" y="4602130"/>
                </a:cubicBezTo>
                <a:lnTo>
                  <a:pt x="3050983" y="5321445"/>
                </a:lnTo>
                <a:cubicBezTo>
                  <a:pt x="3050983" y="5365966"/>
                  <a:pt x="3043742" y="5399223"/>
                  <a:pt x="3029259" y="5421215"/>
                </a:cubicBezTo>
                <a:cubicBezTo>
                  <a:pt x="3022822" y="5430870"/>
                  <a:pt x="3015715" y="5438246"/>
                  <a:pt x="3007937" y="5443342"/>
                </a:cubicBezTo>
                <a:cubicBezTo>
                  <a:pt x="3000159" y="5448438"/>
                  <a:pt x="2989297" y="5452595"/>
                  <a:pt x="2975350" y="5455813"/>
                </a:cubicBezTo>
                <a:lnTo>
                  <a:pt x="2975350" y="5544319"/>
                </a:lnTo>
                <a:cubicBezTo>
                  <a:pt x="3094968" y="5535201"/>
                  <a:pt x="3195007" y="5490411"/>
                  <a:pt x="3275467" y="5409951"/>
                </a:cubicBezTo>
                <a:cubicBezTo>
                  <a:pt x="3380065" y="5305889"/>
                  <a:pt x="3432364" y="5160793"/>
                  <a:pt x="3432364" y="4974661"/>
                </a:cubicBezTo>
                <a:cubicBezTo>
                  <a:pt x="3432364" y="4784775"/>
                  <a:pt x="3377652" y="4636460"/>
                  <a:pt x="3268226" y="4529716"/>
                </a:cubicBezTo>
                <a:cubicBezTo>
                  <a:pt x="3226923" y="4489486"/>
                  <a:pt x="3182268" y="4458911"/>
                  <a:pt x="3134260" y="4437992"/>
                </a:cubicBezTo>
                <a:cubicBezTo>
                  <a:pt x="3086252" y="4417072"/>
                  <a:pt x="3033282" y="4405271"/>
                  <a:pt x="2975350" y="4402589"/>
                </a:cubicBezTo>
                <a:close/>
                <a:moveTo>
                  <a:pt x="2909373" y="4402589"/>
                </a:moveTo>
                <a:cubicBezTo>
                  <a:pt x="2851442" y="4405271"/>
                  <a:pt x="2798606" y="4417072"/>
                  <a:pt x="2750866" y="4437992"/>
                </a:cubicBezTo>
                <a:cubicBezTo>
                  <a:pt x="2703127" y="4458911"/>
                  <a:pt x="2658605" y="4489486"/>
                  <a:pt x="2617303" y="4529716"/>
                </a:cubicBezTo>
                <a:cubicBezTo>
                  <a:pt x="2563126" y="4582284"/>
                  <a:pt x="2522226" y="4646249"/>
                  <a:pt x="2494601" y="4721614"/>
                </a:cubicBezTo>
                <a:cubicBezTo>
                  <a:pt x="2466976" y="4796978"/>
                  <a:pt x="2453164" y="4881327"/>
                  <a:pt x="2453164" y="4974661"/>
                </a:cubicBezTo>
                <a:cubicBezTo>
                  <a:pt x="2453164" y="5160793"/>
                  <a:pt x="2505463" y="5305889"/>
                  <a:pt x="2610061" y="5409951"/>
                </a:cubicBezTo>
                <a:cubicBezTo>
                  <a:pt x="2690521" y="5489875"/>
                  <a:pt x="2790292" y="5534664"/>
                  <a:pt x="2909373" y="5544319"/>
                </a:cubicBezTo>
                <a:lnTo>
                  <a:pt x="2909373" y="5455813"/>
                </a:lnTo>
                <a:cubicBezTo>
                  <a:pt x="2882553" y="5448840"/>
                  <a:pt x="2864047" y="5437307"/>
                  <a:pt x="2853856" y="5421215"/>
                </a:cubicBezTo>
                <a:cubicBezTo>
                  <a:pt x="2840982" y="5401905"/>
                  <a:pt x="2834545" y="5368648"/>
                  <a:pt x="2834545" y="5321445"/>
                </a:cubicBezTo>
                <a:lnTo>
                  <a:pt x="2834545" y="4602130"/>
                </a:lnTo>
                <a:cubicBezTo>
                  <a:pt x="2834545" y="4569946"/>
                  <a:pt x="2840177" y="4545540"/>
                  <a:pt x="2851442" y="4528912"/>
                </a:cubicBezTo>
                <a:cubicBezTo>
                  <a:pt x="2862706" y="4512283"/>
                  <a:pt x="2882017" y="4499141"/>
                  <a:pt x="2909373" y="4489486"/>
                </a:cubicBezTo>
                <a:close/>
                <a:moveTo>
                  <a:pt x="3957928" y="4401784"/>
                </a:moveTo>
                <a:cubicBezTo>
                  <a:pt x="3902678" y="4401784"/>
                  <a:pt x="3845149" y="4417609"/>
                  <a:pt x="3785341" y="4449256"/>
                </a:cubicBezTo>
                <a:cubicBezTo>
                  <a:pt x="3725532" y="4480904"/>
                  <a:pt x="3674171" y="4522743"/>
                  <a:pt x="3631260" y="4574774"/>
                </a:cubicBezTo>
                <a:cubicBezTo>
                  <a:pt x="3588883" y="4626268"/>
                  <a:pt x="3556565" y="4687016"/>
                  <a:pt x="3534305" y="4757016"/>
                </a:cubicBezTo>
                <a:cubicBezTo>
                  <a:pt x="3512044" y="4827017"/>
                  <a:pt x="3500913" y="4902516"/>
                  <a:pt x="3500914" y="4983512"/>
                </a:cubicBezTo>
                <a:cubicBezTo>
                  <a:pt x="3500913" y="5094011"/>
                  <a:pt x="3518078" y="5189624"/>
                  <a:pt x="3552408" y="5270352"/>
                </a:cubicBezTo>
                <a:cubicBezTo>
                  <a:pt x="3586738" y="5351081"/>
                  <a:pt x="3637696" y="5415315"/>
                  <a:pt x="3705283" y="5463055"/>
                </a:cubicBezTo>
                <a:cubicBezTo>
                  <a:pt x="3781988" y="5517232"/>
                  <a:pt x="3872372" y="5544319"/>
                  <a:pt x="3976434" y="5544319"/>
                </a:cubicBezTo>
                <a:lnTo>
                  <a:pt x="3976434" y="5446158"/>
                </a:lnTo>
                <a:cubicBezTo>
                  <a:pt x="3959805" y="5444549"/>
                  <a:pt x="3946663" y="5441465"/>
                  <a:pt x="3937008" y="5436905"/>
                </a:cubicBezTo>
                <a:cubicBezTo>
                  <a:pt x="3927353" y="5432346"/>
                  <a:pt x="3918234" y="5424702"/>
                  <a:pt x="3909652" y="5413974"/>
                </a:cubicBezTo>
                <a:cubicBezTo>
                  <a:pt x="3901606" y="5404319"/>
                  <a:pt x="3895035" y="5392652"/>
                  <a:pt x="3889939" y="5378974"/>
                </a:cubicBezTo>
                <a:cubicBezTo>
                  <a:pt x="3884843" y="5365295"/>
                  <a:pt x="3882295" y="5352288"/>
                  <a:pt x="3882295" y="5339950"/>
                </a:cubicBezTo>
                <a:lnTo>
                  <a:pt x="3882295" y="5305353"/>
                </a:lnTo>
                <a:lnTo>
                  <a:pt x="3882295" y="4640751"/>
                </a:lnTo>
                <a:cubicBezTo>
                  <a:pt x="3882295" y="4597839"/>
                  <a:pt x="3890073" y="4564851"/>
                  <a:pt x="3905629" y="4541785"/>
                </a:cubicBezTo>
                <a:cubicBezTo>
                  <a:pt x="3921184" y="4518720"/>
                  <a:pt x="3944786" y="4504774"/>
                  <a:pt x="3976434" y="4499946"/>
                </a:cubicBezTo>
                <a:lnTo>
                  <a:pt x="3976434" y="4402589"/>
                </a:lnTo>
                <a:close/>
                <a:moveTo>
                  <a:pt x="5700054" y="2725529"/>
                </a:moveTo>
                <a:lnTo>
                  <a:pt x="5700054" y="3298405"/>
                </a:lnTo>
                <a:cubicBezTo>
                  <a:pt x="5700054" y="3373502"/>
                  <a:pt x="5674307" y="3425264"/>
                  <a:pt x="5622812" y="3453693"/>
                </a:cubicBezTo>
                <a:cubicBezTo>
                  <a:pt x="5605647" y="3463349"/>
                  <a:pt x="5594517" y="3470992"/>
                  <a:pt x="5589421" y="3476625"/>
                </a:cubicBezTo>
                <a:cubicBezTo>
                  <a:pt x="5584325" y="3482257"/>
                  <a:pt x="5581777" y="3489900"/>
                  <a:pt x="5581777" y="3499556"/>
                </a:cubicBezTo>
                <a:cubicBezTo>
                  <a:pt x="5581777" y="3527449"/>
                  <a:pt x="5606183" y="3541395"/>
                  <a:pt x="5654996" y="3541395"/>
                </a:cubicBezTo>
                <a:lnTo>
                  <a:pt x="5840859" y="3541395"/>
                </a:lnTo>
                <a:cubicBezTo>
                  <a:pt x="5867680" y="3541395"/>
                  <a:pt x="5885380" y="3537909"/>
                  <a:pt x="5893963" y="3530935"/>
                </a:cubicBezTo>
                <a:cubicBezTo>
                  <a:pt x="5904154" y="3522889"/>
                  <a:pt x="5909250" y="3512698"/>
                  <a:pt x="5909250" y="3500360"/>
                </a:cubicBezTo>
                <a:cubicBezTo>
                  <a:pt x="5909250" y="3484268"/>
                  <a:pt x="5902277" y="3472199"/>
                  <a:pt x="5888331" y="3464153"/>
                </a:cubicBezTo>
                <a:lnTo>
                  <a:pt x="5864193" y="3450475"/>
                </a:lnTo>
                <a:cubicBezTo>
                  <a:pt x="5836836" y="3434920"/>
                  <a:pt x="5816855" y="3415072"/>
                  <a:pt x="5804250" y="3390934"/>
                </a:cubicBezTo>
                <a:cubicBezTo>
                  <a:pt x="5791644" y="3366796"/>
                  <a:pt x="5785342" y="3335953"/>
                  <a:pt x="5785342" y="3298405"/>
                </a:cubicBezTo>
                <a:lnTo>
                  <a:pt x="5785342" y="2867139"/>
                </a:lnTo>
                <a:close/>
                <a:moveTo>
                  <a:pt x="4829731" y="2647482"/>
                </a:moveTo>
                <a:lnTo>
                  <a:pt x="4647890" y="3310474"/>
                </a:lnTo>
                <a:cubicBezTo>
                  <a:pt x="4638235" y="3346950"/>
                  <a:pt x="4625897" y="3376184"/>
                  <a:pt x="4610879" y="3398176"/>
                </a:cubicBezTo>
                <a:cubicBezTo>
                  <a:pt x="4601223" y="3411586"/>
                  <a:pt x="4591166" y="3422180"/>
                  <a:pt x="4580705" y="3429958"/>
                </a:cubicBezTo>
                <a:cubicBezTo>
                  <a:pt x="4570246" y="3437736"/>
                  <a:pt x="4554020" y="3446452"/>
                  <a:pt x="4532027" y="3456107"/>
                </a:cubicBezTo>
                <a:cubicBezTo>
                  <a:pt x="4508426" y="3466299"/>
                  <a:pt x="4496625" y="3479173"/>
                  <a:pt x="4496625" y="3494728"/>
                </a:cubicBezTo>
                <a:cubicBezTo>
                  <a:pt x="4496625" y="3509211"/>
                  <a:pt x="4502391" y="3520610"/>
                  <a:pt x="4513923" y="3528924"/>
                </a:cubicBezTo>
                <a:cubicBezTo>
                  <a:pt x="4525456" y="3537238"/>
                  <a:pt x="4541146" y="3541395"/>
                  <a:pt x="4560993" y="3541395"/>
                </a:cubicBezTo>
                <a:lnTo>
                  <a:pt x="4765362" y="3541395"/>
                </a:lnTo>
                <a:cubicBezTo>
                  <a:pt x="4804519" y="3541395"/>
                  <a:pt x="4824098" y="3527985"/>
                  <a:pt x="4824098" y="3501165"/>
                </a:cubicBezTo>
                <a:cubicBezTo>
                  <a:pt x="4824098" y="3482391"/>
                  <a:pt x="4815247" y="3468981"/>
                  <a:pt x="4797546" y="3460935"/>
                </a:cubicBezTo>
                <a:lnTo>
                  <a:pt x="4769385" y="3448061"/>
                </a:lnTo>
                <a:cubicBezTo>
                  <a:pt x="4737737" y="3433578"/>
                  <a:pt x="4721914" y="3409440"/>
                  <a:pt x="4721914" y="3375647"/>
                </a:cubicBezTo>
                <a:cubicBezTo>
                  <a:pt x="4721914" y="3362773"/>
                  <a:pt x="4724059" y="3348827"/>
                  <a:pt x="4728350" y="3333808"/>
                </a:cubicBezTo>
                <a:lnTo>
                  <a:pt x="4870765" y="2814035"/>
                </a:lnTo>
                <a:close/>
                <a:moveTo>
                  <a:pt x="7197599" y="2443113"/>
                </a:moveTo>
                <a:lnTo>
                  <a:pt x="7197599" y="2532424"/>
                </a:lnTo>
                <a:cubicBezTo>
                  <a:pt x="7219591" y="2537252"/>
                  <a:pt x="7235683" y="2543152"/>
                  <a:pt x="7245875" y="2550125"/>
                </a:cubicBezTo>
                <a:cubicBezTo>
                  <a:pt x="7256067" y="2557099"/>
                  <a:pt x="7264650" y="2568095"/>
                  <a:pt x="7271622" y="2583114"/>
                </a:cubicBezTo>
                <a:cubicBezTo>
                  <a:pt x="7282887" y="2606179"/>
                  <a:pt x="7288519" y="2637291"/>
                  <a:pt x="7288519" y="2676448"/>
                </a:cubicBezTo>
                <a:lnTo>
                  <a:pt x="7288519" y="3311279"/>
                </a:lnTo>
                <a:cubicBezTo>
                  <a:pt x="7288519" y="3339708"/>
                  <a:pt x="7287044" y="3361298"/>
                  <a:pt x="7284094" y="3376049"/>
                </a:cubicBezTo>
                <a:cubicBezTo>
                  <a:pt x="7281144" y="3390800"/>
                  <a:pt x="7275645" y="3404076"/>
                  <a:pt x="7267599" y="3415877"/>
                </a:cubicBezTo>
                <a:cubicBezTo>
                  <a:pt x="7261163" y="3426069"/>
                  <a:pt x="7253519" y="3433578"/>
                  <a:pt x="7244668" y="3438406"/>
                </a:cubicBezTo>
                <a:cubicBezTo>
                  <a:pt x="7235818" y="3443234"/>
                  <a:pt x="7220128" y="3448598"/>
                  <a:pt x="7197599" y="3454498"/>
                </a:cubicBezTo>
                <a:lnTo>
                  <a:pt x="7197599" y="3541395"/>
                </a:lnTo>
                <a:cubicBezTo>
                  <a:pt x="7248557" y="3541395"/>
                  <a:pt x="7289726" y="3537104"/>
                  <a:pt x="7321105" y="3528521"/>
                </a:cubicBezTo>
                <a:cubicBezTo>
                  <a:pt x="7352485" y="3519939"/>
                  <a:pt x="7386413" y="3503847"/>
                  <a:pt x="7422888" y="3480245"/>
                </a:cubicBezTo>
                <a:cubicBezTo>
                  <a:pt x="7497984" y="3431433"/>
                  <a:pt x="7555647" y="3364517"/>
                  <a:pt x="7595877" y="3279497"/>
                </a:cubicBezTo>
                <a:cubicBezTo>
                  <a:pt x="7636107" y="3194478"/>
                  <a:pt x="7656222" y="3097255"/>
                  <a:pt x="7656222" y="2987829"/>
                </a:cubicBezTo>
                <a:cubicBezTo>
                  <a:pt x="7656222" y="2891277"/>
                  <a:pt x="7640399" y="2803307"/>
                  <a:pt x="7608751" y="2723919"/>
                </a:cubicBezTo>
                <a:cubicBezTo>
                  <a:pt x="7578176" y="2645605"/>
                  <a:pt x="7531241" y="2582041"/>
                  <a:pt x="7467945" y="2533229"/>
                </a:cubicBezTo>
                <a:cubicBezTo>
                  <a:pt x="7404114" y="2482807"/>
                  <a:pt x="7338136" y="2453842"/>
                  <a:pt x="7270013" y="2446332"/>
                </a:cubicBezTo>
                <a:cubicBezTo>
                  <a:pt x="7250166" y="2444186"/>
                  <a:pt x="7226028" y="2443113"/>
                  <a:pt x="7197599" y="2443113"/>
                </a:cubicBezTo>
                <a:close/>
                <a:moveTo>
                  <a:pt x="6747022" y="2443113"/>
                </a:moveTo>
                <a:cubicBezTo>
                  <a:pt x="6727711" y="2443113"/>
                  <a:pt x="6712826" y="2446734"/>
                  <a:pt x="6702366" y="2453975"/>
                </a:cubicBezTo>
                <a:cubicBezTo>
                  <a:pt x="6691907" y="2461217"/>
                  <a:pt x="6686677" y="2471543"/>
                  <a:pt x="6686677" y="2484953"/>
                </a:cubicBezTo>
                <a:cubicBezTo>
                  <a:pt x="6686677" y="2506945"/>
                  <a:pt x="6697405" y="2521428"/>
                  <a:pt x="6718861" y="2528401"/>
                </a:cubicBezTo>
                <a:cubicBezTo>
                  <a:pt x="6736562" y="2534302"/>
                  <a:pt x="6746888" y="2537922"/>
                  <a:pt x="6749838" y="2539263"/>
                </a:cubicBezTo>
                <a:cubicBezTo>
                  <a:pt x="6752788" y="2540605"/>
                  <a:pt x="6755873" y="2543688"/>
                  <a:pt x="6759091" y="2548516"/>
                </a:cubicBezTo>
                <a:cubicBezTo>
                  <a:pt x="6765528" y="2557099"/>
                  <a:pt x="6768746" y="2570777"/>
                  <a:pt x="6768746" y="2589551"/>
                </a:cubicBezTo>
                <a:lnTo>
                  <a:pt x="6768746" y="3394957"/>
                </a:lnTo>
                <a:cubicBezTo>
                  <a:pt x="6768746" y="3413732"/>
                  <a:pt x="6765528" y="3427410"/>
                  <a:pt x="6759091" y="3435992"/>
                </a:cubicBezTo>
                <a:cubicBezTo>
                  <a:pt x="6755873" y="3440820"/>
                  <a:pt x="6752788" y="3443904"/>
                  <a:pt x="6749838" y="3445245"/>
                </a:cubicBezTo>
                <a:cubicBezTo>
                  <a:pt x="6746888" y="3446586"/>
                  <a:pt x="6736562" y="3450207"/>
                  <a:pt x="6718861" y="3456107"/>
                </a:cubicBezTo>
                <a:cubicBezTo>
                  <a:pt x="6697405" y="3463081"/>
                  <a:pt x="6686677" y="3477563"/>
                  <a:pt x="6686677" y="3499556"/>
                </a:cubicBezTo>
                <a:cubicBezTo>
                  <a:pt x="6686677" y="3512966"/>
                  <a:pt x="6691907" y="3523291"/>
                  <a:pt x="6702366" y="3530533"/>
                </a:cubicBezTo>
                <a:cubicBezTo>
                  <a:pt x="6712826" y="3537774"/>
                  <a:pt x="6727711" y="3541395"/>
                  <a:pt x="6747022" y="3541395"/>
                </a:cubicBezTo>
                <a:lnTo>
                  <a:pt x="6767942" y="3541395"/>
                </a:lnTo>
                <a:lnTo>
                  <a:pt x="7125989" y="3541395"/>
                </a:lnTo>
                <a:lnTo>
                  <a:pt x="7125989" y="2443113"/>
                </a:lnTo>
                <a:lnTo>
                  <a:pt x="6767942" y="2443113"/>
                </a:lnTo>
                <a:close/>
                <a:moveTo>
                  <a:pt x="6320402" y="2443113"/>
                </a:moveTo>
                <a:cubicBezTo>
                  <a:pt x="6299482" y="2443113"/>
                  <a:pt x="6284329" y="2446466"/>
                  <a:pt x="6274942" y="2453171"/>
                </a:cubicBezTo>
                <a:cubicBezTo>
                  <a:pt x="6265555" y="2459876"/>
                  <a:pt x="6260861" y="2470470"/>
                  <a:pt x="6260861" y="2484953"/>
                </a:cubicBezTo>
                <a:cubicBezTo>
                  <a:pt x="6260861" y="2494608"/>
                  <a:pt x="6263007" y="2502520"/>
                  <a:pt x="6267298" y="2508688"/>
                </a:cubicBezTo>
                <a:cubicBezTo>
                  <a:pt x="6271589" y="2514857"/>
                  <a:pt x="6279367" y="2520623"/>
                  <a:pt x="6290632" y="2525987"/>
                </a:cubicBezTo>
                <a:cubicBezTo>
                  <a:pt x="6323888" y="2543152"/>
                  <a:pt x="6347088" y="2563670"/>
                  <a:pt x="6360230" y="2587539"/>
                </a:cubicBezTo>
                <a:cubicBezTo>
                  <a:pt x="6373371" y="2611409"/>
                  <a:pt x="6379943" y="2645873"/>
                  <a:pt x="6379943" y="2690931"/>
                </a:cubicBezTo>
                <a:lnTo>
                  <a:pt x="6379943" y="2913805"/>
                </a:lnTo>
                <a:lnTo>
                  <a:pt x="6465230" y="3057829"/>
                </a:lnTo>
                <a:lnTo>
                  <a:pt x="6465230" y="2690931"/>
                </a:lnTo>
                <a:cubicBezTo>
                  <a:pt x="6465230" y="2653383"/>
                  <a:pt x="6470326" y="2623612"/>
                  <a:pt x="6480518" y="2601620"/>
                </a:cubicBezTo>
                <a:cubicBezTo>
                  <a:pt x="6495001" y="2571582"/>
                  <a:pt x="6516456" y="2549321"/>
                  <a:pt x="6544886" y="2534838"/>
                </a:cubicBezTo>
                <a:cubicBezTo>
                  <a:pt x="6564196" y="2525183"/>
                  <a:pt x="6576399" y="2517539"/>
                  <a:pt x="6581495" y="2511907"/>
                </a:cubicBezTo>
                <a:cubicBezTo>
                  <a:pt x="6586591" y="2506274"/>
                  <a:pt x="6589139" y="2497826"/>
                  <a:pt x="6589139" y="2486562"/>
                </a:cubicBezTo>
                <a:cubicBezTo>
                  <a:pt x="6589139" y="2474761"/>
                  <a:pt x="6584579" y="2464569"/>
                  <a:pt x="6575461" y="2455987"/>
                </a:cubicBezTo>
                <a:cubicBezTo>
                  <a:pt x="6566878" y="2447405"/>
                  <a:pt x="6548909" y="2443113"/>
                  <a:pt x="6521553" y="2443113"/>
                </a:cubicBezTo>
                <a:close/>
                <a:moveTo>
                  <a:pt x="5684766" y="2443113"/>
                </a:moveTo>
                <a:cubicBezTo>
                  <a:pt x="5644536" y="2443113"/>
                  <a:pt x="5619862" y="2444991"/>
                  <a:pt x="5610743" y="2448746"/>
                </a:cubicBezTo>
                <a:cubicBezTo>
                  <a:pt x="5602697" y="2451964"/>
                  <a:pt x="5596260" y="2457462"/>
                  <a:pt x="5591432" y="2465240"/>
                </a:cubicBezTo>
                <a:cubicBezTo>
                  <a:pt x="5586605" y="2473018"/>
                  <a:pt x="5584191" y="2481466"/>
                  <a:pt x="5584191" y="2490585"/>
                </a:cubicBezTo>
                <a:cubicBezTo>
                  <a:pt x="5584191" y="2499168"/>
                  <a:pt x="5586605" y="2506945"/>
                  <a:pt x="5591432" y="2513918"/>
                </a:cubicBezTo>
                <a:cubicBezTo>
                  <a:pt x="5596260" y="2520892"/>
                  <a:pt x="5602697" y="2525719"/>
                  <a:pt x="5610743" y="2528401"/>
                </a:cubicBezTo>
                <a:lnTo>
                  <a:pt x="5641318" y="2539665"/>
                </a:lnTo>
                <a:cubicBezTo>
                  <a:pt x="5653118" y="2543421"/>
                  <a:pt x="5662774" y="2549321"/>
                  <a:pt x="5670284" y="2557367"/>
                </a:cubicBezTo>
                <a:cubicBezTo>
                  <a:pt x="5677793" y="2565413"/>
                  <a:pt x="5687449" y="2579628"/>
                  <a:pt x="5699249" y="2600011"/>
                </a:cubicBezTo>
                <a:lnTo>
                  <a:pt x="6245574" y="3541395"/>
                </a:lnTo>
                <a:lnTo>
                  <a:pt x="6465230" y="3541395"/>
                </a:lnTo>
                <a:lnTo>
                  <a:pt x="6465230" y="3186566"/>
                </a:lnTo>
                <a:lnTo>
                  <a:pt x="6037182" y="2443113"/>
                </a:lnTo>
                <a:close/>
                <a:moveTo>
                  <a:pt x="4885248" y="2443113"/>
                </a:moveTo>
                <a:lnTo>
                  <a:pt x="4865132" y="2521964"/>
                </a:lnTo>
                <a:lnTo>
                  <a:pt x="5013179" y="3176106"/>
                </a:lnTo>
                <a:lnTo>
                  <a:pt x="4832948" y="3176106"/>
                </a:lnTo>
                <a:lnTo>
                  <a:pt x="4811224" y="3271854"/>
                </a:lnTo>
                <a:lnTo>
                  <a:pt x="5035709" y="3271854"/>
                </a:lnTo>
                <a:lnTo>
                  <a:pt x="5061455" y="3388521"/>
                </a:lnTo>
                <a:cubicBezTo>
                  <a:pt x="5063065" y="3395494"/>
                  <a:pt x="5063869" y="3403540"/>
                  <a:pt x="5063869" y="3412659"/>
                </a:cubicBezTo>
                <a:cubicBezTo>
                  <a:pt x="5063869" y="3422314"/>
                  <a:pt x="5061724" y="3430360"/>
                  <a:pt x="5057433" y="3436797"/>
                </a:cubicBezTo>
                <a:cubicBezTo>
                  <a:pt x="5053141" y="3443234"/>
                  <a:pt x="5045632" y="3449134"/>
                  <a:pt x="5034904" y="3454498"/>
                </a:cubicBezTo>
                <a:cubicBezTo>
                  <a:pt x="5019884" y="3462544"/>
                  <a:pt x="5010229" y="3469249"/>
                  <a:pt x="5005938" y="3474613"/>
                </a:cubicBezTo>
                <a:cubicBezTo>
                  <a:pt x="5001647" y="3479977"/>
                  <a:pt x="4999501" y="3488023"/>
                  <a:pt x="4999501" y="3498751"/>
                </a:cubicBezTo>
                <a:cubicBezTo>
                  <a:pt x="4999501" y="3511625"/>
                  <a:pt x="5004329" y="3521951"/>
                  <a:pt x="5013984" y="3529728"/>
                </a:cubicBezTo>
                <a:cubicBezTo>
                  <a:pt x="5023639" y="3537506"/>
                  <a:pt x="5036513" y="3541395"/>
                  <a:pt x="5052605" y="3541395"/>
                </a:cubicBezTo>
                <a:lnTo>
                  <a:pt x="5454101" y="3541395"/>
                </a:lnTo>
                <a:cubicBezTo>
                  <a:pt x="5495941" y="3541395"/>
                  <a:pt x="5516860" y="3527449"/>
                  <a:pt x="5516860" y="3499556"/>
                </a:cubicBezTo>
                <a:cubicBezTo>
                  <a:pt x="5516860" y="3489364"/>
                  <a:pt x="5514178" y="3481318"/>
                  <a:pt x="5508814" y="3475418"/>
                </a:cubicBezTo>
                <a:cubicBezTo>
                  <a:pt x="5503450" y="3469517"/>
                  <a:pt x="5493795" y="3463617"/>
                  <a:pt x="5479849" y="3457716"/>
                </a:cubicBezTo>
                <a:cubicBezTo>
                  <a:pt x="5463220" y="3451280"/>
                  <a:pt x="5452492" y="3442966"/>
                  <a:pt x="5447664" y="3432774"/>
                </a:cubicBezTo>
                <a:cubicBezTo>
                  <a:pt x="5442301" y="3419900"/>
                  <a:pt x="5437473" y="3405149"/>
                  <a:pt x="5433182" y="3388521"/>
                </a:cubicBezTo>
                <a:lnTo>
                  <a:pt x="5209502" y="2443113"/>
                </a:lnTo>
                <a:close/>
                <a:moveTo>
                  <a:pt x="5749813" y="1216630"/>
                </a:moveTo>
                <a:cubicBezTo>
                  <a:pt x="5738549" y="1216630"/>
                  <a:pt x="5729698" y="1219715"/>
                  <a:pt x="5723262" y="1225883"/>
                </a:cubicBezTo>
                <a:cubicBezTo>
                  <a:pt x="5716825" y="1232052"/>
                  <a:pt x="5710656" y="1243719"/>
                  <a:pt x="5704756" y="1260883"/>
                </a:cubicBezTo>
                <a:cubicBezTo>
                  <a:pt x="5692418" y="1295749"/>
                  <a:pt x="5679411" y="1323776"/>
                  <a:pt x="5665732" y="1344964"/>
                </a:cubicBezTo>
                <a:cubicBezTo>
                  <a:pt x="5652054" y="1366152"/>
                  <a:pt x="5633682" y="1386670"/>
                  <a:pt x="5610617" y="1406516"/>
                </a:cubicBezTo>
                <a:cubicBezTo>
                  <a:pt x="5587551" y="1426363"/>
                  <a:pt x="5564620" y="1441114"/>
                  <a:pt x="5541824" y="1450769"/>
                </a:cubicBezTo>
                <a:cubicBezTo>
                  <a:pt x="5519027" y="1460425"/>
                  <a:pt x="5490194" y="1467934"/>
                  <a:pt x="5455329" y="1473298"/>
                </a:cubicBezTo>
                <a:lnTo>
                  <a:pt x="5455329" y="1560195"/>
                </a:lnTo>
                <a:lnTo>
                  <a:pt x="5790043" y="1560195"/>
                </a:lnTo>
                <a:lnTo>
                  <a:pt x="5790043" y="1276171"/>
                </a:lnTo>
                <a:cubicBezTo>
                  <a:pt x="5790043" y="1254178"/>
                  <a:pt x="5787093" y="1238757"/>
                  <a:pt x="5781192" y="1229906"/>
                </a:cubicBezTo>
                <a:cubicBezTo>
                  <a:pt x="5775292" y="1221055"/>
                  <a:pt x="5764832" y="1216630"/>
                  <a:pt x="5749813" y="1216630"/>
                </a:cubicBezTo>
                <a:close/>
                <a:moveTo>
                  <a:pt x="4778263" y="1216630"/>
                </a:moveTo>
                <a:cubicBezTo>
                  <a:pt x="4766999" y="1216630"/>
                  <a:pt x="4758148" y="1219715"/>
                  <a:pt x="4751711" y="1225883"/>
                </a:cubicBezTo>
                <a:cubicBezTo>
                  <a:pt x="4745274" y="1232052"/>
                  <a:pt x="4739105" y="1243719"/>
                  <a:pt x="4733205" y="1260883"/>
                </a:cubicBezTo>
                <a:cubicBezTo>
                  <a:pt x="4720868" y="1295749"/>
                  <a:pt x="4707860" y="1323776"/>
                  <a:pt x="4694182" y="1344964"/>
                </a:cubicBezTo>
                <a:cubicBezTo>
                  <a:pt x="4680504" y="1366152"/>
                  <a:pt x="4662132" y="1386670"/>
                  <a:pt x="4639067" y="1406516"/>
                </a:cubicBezTo>
                <a:cubicBezTo>
                  <a:pt x="4616002" y="1426363"/>
                  <a:pt x="4593070" y="1441114"/>
                  <a:pt x="4570273" y="1450769"/>
                </a:cubicBezTo>
                <a:cubicBezTo>
                  <a:pt x="4547476" y="1460425"/>
                  <a:pt x="4518645" y="1467934"/>
                  <a:pt x="4483779" y="1473298"/>
                </a:cubicBezTo>
                <a:lnTo>
                  <a:pt x="4483779" y="1560195"/>
                </a:lnTo>
                <a:lnTo>
                  <a:pt x="4818493" y="1560195"/>
                </a:lnTo>
                <a:lnTo>
                  <a:pt x="4818493" y="1276171"/>
                </a:lnTo>
                <a:cubicBezTo>
                  <a:pt x="4818493" y="1254178"/>
                  <a:pt x="4815543" y="1238757"/>
                  <a:pt x="4809643" y="1229906"/>
                </a:cubicBezTo>
                <a:cubicBezTo>
                  <a:pt x="4803742" y="1221055"/>
                  <a:pt x="4793282" y="1216630"/>
                  <a:pt x="4778263" y="1216630"/>
                </a:cubicBezTo>
                <a:close/>
                <a:moveTo>
                  <a:pt x="953953" y="1154676"/>
                </a:moveTo>
                <a:cubicBezTo>
                  <a:pt x="941079" y="1155212"/>
                  <a:pt x="930351" y="1160710"/>
                  <a:pt x="921769" y="1171170"/>
                </a:cubicBezTo>
                <a:cubicBezTo>
                  <a:pt x="913186" y="1181630"/>
                  <a:pt x="908895" y="1194370"/>
                  <a:pt x="908895" y="1209389"/>
                </a:cubicBezTo>
                <a:lnTo>
                  <a:pt x="908895" y="1502264"/>
                </a:lnTo>
                <a:cubicBezTo>
                  <a:pt x="908895" y="1548394"/>
                  <a:pt x="923915" y="1571460"/>
                  <a:pt x="953953" y="1571460"/>
                </a:cubicBezTo>
                <a:cubicBezTo>
                  <a:pt x="965217" y="1571460"/>
                  <a:pt x="975677" y="1565559"/>
                  <a:pt x="985333" y="1553759"/>
                </a:cubicBezTo>
                <a:cubicBezTo>
                  <a:pt x="997133" y="1539812"/>
                  <a:pt x="1005716" y="1531096"/>
                  <a:pt x="1011080" y="1527609"/>
                </a:cubicBezTo>
                <a:cubicBezTo>
                  <a:pt x="1016444" y="1524122"/>
                  <a:pt x="1024490" y="1522379"/>
                  <a:pt x="1035218" y="1522379"/>
                </a:cubicBezTo>
                <a:cubicBezTo>
                  <a:pt x="1042191" y="1522379"/>
                  <a:pt x="1049433" y="1523720"/>
                  <a:pt x="1056942" y="1526402"/>
                </a:cubicBezTo>
                <a:cubicBezTo>
                  <a:pt x="1064452" y="1529084"/>
                  <a:pt x="1078130" y="1534984"/>
                  <a:pt x="1097977" y="1544103"/>
                </a:cubicBezTo>
                <a:cubicBezTo>
                  <a:pt x="1151081" y="1569314"/>
                  <a:pt x="1199625" y="1581920"/>
                  <a:pt x="1243610" y="1581920"/>
                </a:cubicBezTo>
                <a:lnTo>
                  <a:pt x="1243610" y="1490195"/>
                </a:lnTo>
                <a:cubicBezTo>
                  <a:pt x="1202307" y="1482149"/>
                  <a:pt x="1165832" y="1463643"/>
                  <a:pt x="1134184" y="1434678"/>
                </a:cubicBezTo>
                <a:cubicBezTo>
                  <a:pt x="1103073" y="1406785"/>
                  <a:pt x="1075850" y="1372723"/>
                  <a:pt x="1052517" y="1332493"/>
                </a:cubicBezTo>
                <a:cubicBezTo>
                  <a:pt x="1029183" y="1292263"/>
                  <a:pt x="1011348" y="1249082"/>
                  <a:pt x="999011" y="1202952"/>
                </a:cubicBezTo>
                <a:cubicBezTo>
                  <a:pt x="994183" y="1184714"/>
                  <a:pt x="988417" y="1171975"/>
                  <a:pt x="981712" y="1164733"/>
                </a:cubicBezTo>
                <a:cubicBezTo>
                  <a:pt x="975007" y="1157492"/>
                  <a:pt x="965754" y="1154140"/>
                  <a:pt x="953953" y="1154676"/>
                </a:cubicBezTo>
                <a:close/>
                <a:moveTo>
                  <a:pt x="7960748" y="780536"/>
                </a:moveTo>
                <a:cubicBezTo>
                  <a:pt x="7947874" y="780536"/>
                  <a:pt x="7937950" y="784425"/>
                  <a:pt x="7930978" y="792203"/>
                </a:cubicBezTo>
                <a:cubicBezTo>
                  <a:pt x="7924004" y="799981"/>
                  <a:pt x="7918372" y="814061"/>
                  <a:pt x="7914081" y="834444"/>
                </a:cubicBezTo>
                <a:cubicBezTo>
                  <a:pt x="7907107" y="864483"/>
                  <a:pt x="7896245" y="888219"/>
                  <a:pt x="7881495" y="905651"/>
                </a:cubicBezTo>
                <a:cubicBezTo>
                  <a:pt x="7866743" y="923085"/>
                  <a:pt x="7843544" y="939311"/>
                  <a:pt x="7811896" y="954330"/>
                </a:cubicBezTo>
                <a:lnTo>
                  <a:pt x="7811896" y="1047664"/>
                </a:lnTo>
                <a:cubicBezTo>
                  <a:pt x="7838716" y="1054101"/>
                  <a:pt x="7860441" y="1067242"/>
                  <a:pt x="7877069" y="1087089"/>
                </a:cubicBezTo>
                <a:cubicBezTo>
                  <a:pt x="7893697" y="1106936"/>
                  <a:pt x="7906839" y="1135365"/>
                  <a:pt x="7916495" y="1172377"/>
                </a:cubicBezTo>
                <a:cubicBezTo>
                  <a:pt x="7920786" y="1190078"/>
                  <a:pt x="7926418" y="1202684"/>
                  <a:pt x="7933391" y="1210193"/>
                </a:cubicBezTo>
                <a:cubicBezTo>
                  <a:pt x="7940364" y="1217703"/>
                  <a:pt x="7950019" y="1221458"/>
                  <a:pt x="7962357" y="1221458"/>
                </a:cubicBezTo>
                <a:cubicBezTo>
                  <a:pt x="7977376" y="1221458"/>
                  <a:pt x="7987702" y="1216630"/>
                  <a:pt x="7993334" y="1206975"/>
                </a:cubicBezTo>
                <a:cubicBezTo>
                  <a:pt x="7998966" y="1197320"/>
                  <a:pt x="8001783" y="1179887"/>
                  <a:pt x="8001783" y="1154676"/>
                </a:cubicBezTo>
                <a:lnTo>
                  <a:pt x="8001783" y="848122"/>
                </a:lnTo>
                <a:cubicBezTo>
                  <a:pt x="8001783" y="823448"/>
                  <a:pt x="7999905" y="807624"/>
                  <a:pt x="7996150" y="800651"/>
                </a:cubicBezTo>
                <a:cubicBezTo>
                  <a:pt x="7989713" y="787241"/>
                  <a:pt x="7977912" y="780536"/>
                  <a:pt x="7960748" y="780536"/>
                </a:cubicBezTo>
                <a:close/>
                <a:moveTo>
                  <a:pt x="5599353" y="780536"/>
                </a:moveTo>
                <a:cubicBezTo>
                  <a:pt x="5586479" y="780536"/>
                  <a:pt x="5576556" y="784425"/>
                  <a:pt x="5569582" y="792203"/>
                </a:cubicBezTo>
                <a:cubicBezTo>
                  <a:pt x="5562608" y="799981"/>
                  <a:pt x="5556977" y="814061"/>
                  <a:pt x="5552686" y="834444"/>
                </a:cubicBezTo>
                <a:cubicBezTo>
                  <a:pt x="5545712" y="863946"/>
                  <a:pt x="5534716" y="887548"/>
                  <a:pt x="5519697" y="905249"/>
                </a:cubicBezTo>
                <a:cubicBezTo>
                  <a:pt x="5504678" y="922950"/>
                  <a:pt x="5481613" y="939311"/>
                  <a:pt x="5450501" y="954330"/>
                </a:cubicBezTo>
                <a:lnTo>
                  <a:pt x="5450501" y="1047664"/>
                </a:lnTo>
                <a:cubicBezTo>
                  <a:pt x="5477321" y="1054101"/>
                  <a:pt x="5499179" y="1067242"/>
                  <a:pt x="5516076" y="1087089"/>
                </a:cubicBezTo>
                <a:cubicBezTo>
                  <a:pt x="5532973" y="1106936"/>
                  <a:pt x="5545981" y="1135365"/>
                  <a:pt x="5555099" y="1172377"/>
                </a:cubicBezTo>
                <a:cubicBezTo>
                  <a:pt x="5559390" y="1190078"/>
                  <a:pt x="5565023" y="1202684"/>
                  <a:pt x="5571996" y="1210193"/>
                </a:cubicBezTo>
                <a:cubicBezTo>
                  <a:pt x="5578969" y="1217703"/>
                  <a:pt x="5588624" y="1221458"/>
                  <a:pt x="5600962" y="1221458"/>
                </a:cubicBezTo>
                <a:cubicBezTo>
                  <a:pt x="5615981" y="1221458"/>
                  <a:pt x="5626307" y="1216630"/>
                  <a:pt x="5631939" y="1206975"/>
                </a:cubicBezTo>
                <a:cubicBezTo>
                  <a:pt x="5637572" y="1197320"/>
                  <a:pt x="5640388" y="1179887"/>
                  <a:pt x="5640388" y="1154676"/>
                </a:cubicBezTo>
                <a:lnTo>
                  <a:pt x="5640388" y="848122"/>
                </a:lnTo>
                <a:cubicBezTo>
                  <a:pt x="5640388" y="823448"/>
                  <a:pt x="5638510" y="807624"/>
                  <a:pt x="5634755" y="800651"/>
                </a:cubicBezTo>
                <a:cubicBezTo>
                  <a:pt x="5628319" y="787241"/>
                  <a:pt x="5616517" y="780536"/>
                  <a:pt x="5599353" y="780536"/>
                </a:cubicBezTo>
                <a:close/>
                <a:moveTo>
                  <a:pt x="4627803" y="780536"/>
                </a:moveTo>
                <a:cubicBezTo>
                  <a:pt x="4614929" y="780536"/>
                  <a:pt x="4605006" y="784425"/>
                  <a:pt x="4598032" y="792203"/>
                </a:cubicBezTo>
                <a:cubicBezTo>
                  <a:pt x="4591059" y="799981"/>
                  <a:pt x="4585427" y="814061"/>
                  <a:pt x="4581135" y="834444"/>
                </a:cubicBezTo>
                <a:cubicBezTo>
                  <a:pt x="4574162" y="863946"/>
                  <a:pt x="4563166" y="887548"/>
                  <a:pt x="4548147" y="905249"/>
                </a:cubicBezTo>
                <a:cubicBezTo>
                  <a:pt x="4533128" y="922950"/>
                  <a:pt x="4510062" y="939311"/>
                  <a:pt x="4478951" y="954330"/>
                </a:cubicBezTo>
                <a:lnTo>
                  <a:pt x="4478951" y="1047664"/>
                </a:lnTo>
                <a:cubicBezTo>
                  <a:pt x="4505771" y="1054101"/>
                  <a:pt x="4527629" y="1067242"/>
                  <a:pt x="4544526" y="1087089"/>
                </a:cubicBezTo>
                <a:cubicBezTo>
                  <a:pt x="4561423" y="1106936"/>
                  <a:pt x="4574431" y="1135365"/>
                  <a:pt x="4583550" y="1172377"/>
                </a:cubicBezTo>
                <a:cubicBezTo>
                  <a:pt x="4587840" y="1190078"/>
                  <a:pt x="4593473" y="1202684"/>
                  <a:pt x="4600446" y="1210193"/>
                </a:cubicBezTo>
                <a:cubicBezTo>
                  <a:pt x="4607419" y="1217703"/>
                  <a:pt x="4617074" y="1221458"/>
                  <a:pt x="4629411" y="1221458"/>
                </a:cubicBezTo>
                <a:cubicBezTo>
                  <a:pt x="4644431" y="1221458"/>
                  <a:pt x="4654757" y="1216630"/>
                  <a:pt x="4660389" y="1206975"/>
                </a:cubicBezTo>
                <a:cubicBezTo>
                  <a:pt x="4666021" y="1197320"/>
                  <a:pt x="4668837" y="1179887"/>
                  <a:pt x="4668837" y="1154676"/>
                </a:cubicBezTo>
                <a:lnTo>
                  <a:pt x="4668837" y="848122"/>
                </a:lnTo>
                <a:cubicBezTo>
                  <a:pt x="4668837" y="823448"/>
                  <a:pt x="4666959" y="807624"/>
                  <a:pt x="4663205" y="800651"/>
                </a:cubicBezTo>
                <a:cubicBezTo>
                  <a:pt x="4656769" y="787241"/>
                  <a:pt x="4644967" y="780536"/>
                  <a:pt x="4627803" y="780536"/>
                </a:cubicBezTo>
                <a:close/>
                <a:moveTo>
                  <a:pt x="10845673" y="461913"/>
                </a:moveTo>
                <a:lnTo>
                  <a:pt x="10845673" y="551224"/>
                </a:lnTo>
                <a:cubicBezTo>
                  <a:pt x="10867665" y="556052"/>
                  <a:pt x="10883758" y="561952"/>
                  <a:pt x="10893949" y="568926"/>
                </a:cubicBezTo>
                <a:cubicBezTo>
                  <a:pt x="10904140" y="575899"/>
                  <a:pt x="10912722" y="586895"/>
                  <a:pt x="10919696" y="601914"/>
                </a:cubicBezTo>
                <a:cubicBezTo>
                  <a:pt x="10930960" y="624980"/>
                  <a:pt x="10936593" y="656091"/>
                  <a:pt x="10936593" y="695248"/>
                </a:cubicBezTo>
                <a:lnTo>
                  <a:pt x="10936593" y="1330079"/>
                </a:lnTo>
                <a:cubicBezTo>
                  <a:pt x="10936593" y="1358508"/>
                  <a:pt x="10935117" y="1380099"/>
                  <a:pt x="10932167" y="1394850"/>
                </a:cubicBezTo>
                <a:cubicBezTo>
                  <a:pt x="10929218" y="1409600"/>
                  <a:pt x="10923719" y="1422877"/>
                  <a:pt x="10915673" y="1434678"/>
                </a:cubicBezTo>
                <a:cubicBezTo>
                  <a:pt x="10909236" y="1444869"/>
                  <a:pt x="10901592" y="1452379"/>
                  <a:pt x="10892742" y="1457206"/>
                </a:cubicBezTo>
                <a:cubicBezTo>
                  <a:pt x="10883891" y="1462034"/>
                  <a:pt x="10868201" y="1467398"/>
                  <a:pt x="10845673" y="1473298"/>
                </a:cubicBezTo>
                <a:lnTo>
                  <a:pt x="10845673" y="1560195"/>
                </a:lnTo>
                <a:cubicBezTo>
                  <a:pt x="10896631" y="1560195"/>
                  <a:pt x="10937800" y="1555904"/>
                  <a:pt x="10969179" y="1547322"/>
                </a:cubicBezTo>
                <a:cubicBezTo>
                  <a:pt x="11000559" y="1538739"/>
                  <a:pt x="11034486" y="1522647"/>
                  <a:pt x="11070961" y="1499046"/>
                </a:cubicBezTo>
                <a:cubicBezTo>
                  <a:pt x="11146058" y="1450233"/>
                  <a:pt x="11203721" y="1383317"/>
                  <a:pt x="11243951" y="1298297"/>
                </a:cubicBezTo>
                <a:cubicBezTo>
                  <a:pt x="11284181" y="1213278"/>
                  <a:pt x="11304296" y="1116055"/>
                  <a:pt x="11304296" y="1006629"/>
                </a:cubicBezTo>
                <a:cubicBezTo>
                  <a:pt x="11304296" y="910077"/>
                  <a:pt x="11288472" y="822107"/>
                  <a:pt x="11256824" y="742720"/>
                </a:cubicBezTo>
                <a:cubicBezTo>
                  <a:pt x="11226249" y="664405"/>
                  <a:pt x="11179314" y="600841"/>
                  <a:pt x="11116019" y="552029"/>
                </a:cubicBezTo>
                <a:cubicBezTo>
                  <a:pt x="11052187" y="501607"/>
                  <a:pt x="10986209" y="472642"/>
                  <a:pt x="10918087" y="465132"/>
                </a:cubicBezTo>
                <a:cubicBezTo>
                  <a:pt x="10898240" y="462986"/>
                  <a:pt x="10874102" y="461913"/>
                  <a:pt x="10845673" y="461913"/>
                </a:cubicBezTo>
                <a:close/>
                <a:moveTo>
                  <a:pt x="10395097" y="461913"/>
                </a:moveTo>
                <a:cubicBezTo>
                  <a:pt x="10375786" y="461913"/>
                  <a:pt x="10360901" y="465534"/>
                  <a:pt x="10350441" y="472776"/>
                </a:cubicBezTo>
                <a:cubicBezTo>
                  <a:pt x="10339981" y="480017"/>
                  <a:pt x="10334751" y="490343"/>
                  <a:pt x="10334751" y="503753"/>
                </a:cubicBezTo>
                <a:cubicBezTo>
                  <a:pt x="10334751" y="525745"/>
                  <a:pt x="10345479" y="540228"/>
                  <a:pt x="10366936" y="547201"/>
                </a:cubicBezTo>
                <a:cubicBezTo>
                  <a:pt x="10384637" y="553102"/>
                  <a:pt x="10394962" y="556722"/>
                  <a:pt x="10397913" y="558063"/>
                </a:cubicBezTo>
                <a:cubicBezTo>
                  <a:pt x="10400862" y="559404"/>
                  <a:pt x="10403947" y="562489"/>
                  <a:pt x="10407166" y="567316"/>
                </a:cubicBezTo>
                <a:cubicBezTo>
                  <a:pt x="10413602" y="575899"/>
                  <a:pt x="10416821" y="589577"/>
                  <a:pt x="10416821" y="608351"/>
                </a:cubicBezTo>
                <a:lnTo>
                  <a:pt x="10416821" y="1413758"/>
                </a:lnTo>
                <a:cubicBezTo>
                  <a:pt x="10416821" y="1432532"/>
                  <a:pt x="10413602" y="1446210"/>
                  <a:pt x="10407166" y="1454792"/>
                </a:cubicBezTo>
                <a:cubicBezTo>
                  <a:pt x="10403947" y="1459620"/>
                  <a:pt x="10400862" y="1462704"/>
                  <a:pt x="10397913" y="1464045"/>
                </a:cubicBezTo>
                <a:cubicBezTo>
                  <a:pt x="10394962" y="1465386"/>
                  <a:pt x="10384637" y="1469007"/>
                  <a:pt x="10366936" y="1474908"/>
                </a:cubicBezTo>
                <a:cubicBezTo>
                  <a:pt x="10345479" y="1481881"/>
                  <a:pt x="10334751" y="1496363"/>
                  <a:pt x="10334751" y="1518356"/>
                </a:cubicBezTo>
                <a:cubicBezTo>
                  <a:pt x="10334751" y="1531766"/>
                  <a:pt x="10339981" y="1542092"/>
                  <a:pt x="10350441" y="1549333"/>
                </a:cubicBezTo>
                <a:cubicBezTo>
                  <a:pt x="10360901" y="1556575"/>
                  <a:pt x="10375786" y="1560195"/>
                  <a:pt x="10395097" y="1560195"/>
                </a:cubicBezTo>
                <a:lnTo>
                  <a:pt x="10416016" y="1560195"/>
                </a:lnTo>
                <a:lnTo>
                  <a:pt x="10774063" y="1560195"/>
                </a:lnTo>
                <a:lnTo>
                  <a:pt x="10774063" y="461913"/>
                </a:lnTo>
                <a:lnTo>
                  <a:pt x="10416016" y="461913"/>
                </a:lnTo>
                <a:close/>
                <a:moveTo>
                  <a:pt x="7815919" y="461913"/>
                </a:moveTo>
                <a:lnTo>
                  <a:pt x="7815919" y="556052"/>
                </a:lnTo>
                <a:cubicBezTo>
                  <a:pt x="7852931" y="560343"/>
                  <a:pt x="7884579" y="568121"/>
                  <a:pt x="7910862" y="579385"/>
                </a:cubicBezTo>
                <a:cubicBezTo>
                  <a:pt x="7937146" y="590650"/>
                  <a:pt x="7961284" y="607010"/>
                  <a:pt x="7983277" y="628466"/>
                </a:cubicBezTo>
                <a:cubicBezTo>
                  <a:pt x="7999369" y="644022"/>
                  <a:pt x="8013852" y="662796"/>
                  <a:pt x="8026725" y="684788"/>
                </a:cubicBezTo>
                <a:cubicBezTo>
                  <a:pt x="8039599" y="706781"/>
                  <a:pt x="8050059" y="730919"/>
                  <a:pt x="8058105" y="757202"/>
                </a:cubicBezTo>
                <a:cubicBezTo>
                  <a:pt x="8062396" y="770613"/>
                  <a:pt x="8067626" y="780134"/>
                  <a:pt x="8073794" y="785766"/>
                </a:cubicBezTo>
                <a:cubicBezTo>
                  <a:pt x="8079963" y="791398"/>
                  <a:pt x="8088411" y="794214"/>
                  <a:pt x="8099139" y="794214"/>
                </a:cubicBezTo>
                <a:cubicBezTo>
                  <a:pt x="8113622" y="794214"/>
                  <a:pt x="8124082" y="790191"/>
                  <a:pt x="8130519" y="782145"/>
                </a:cubicBezTo>
                <a:cubicBezTo>
                  <a:pt x="8136956" y="774099"/>
                  <a:pt x="8140174" y="760957"/>
                  <a:pt x="8140174" y="742720"/>
                </a:cubicBezTo>
                <a:lnTo>
                  <a:pt x="8140174" y="461913"/>
                </a:lnTo>
                <a:close/>
                <a:moveTo>
                  <a:pt x="7366147" y="461913"/>
                </a:moveTo>
                <a:cubicBezTo>
                  <a:pt x="7346836" y="461913"/>
                  <a:pt x="7331951" y="465534"/>
                  <a:pt x="7321491" y="472776"/>
                </a:cubicBezTo>
                <a:cubicBezTo>
                  <a:pt x="7311032" y="480017"/>
                  <a:pt x="7305802" y="490343"/>
                  <a:pt x="7305802" y="503753"/>
                </a:cubicBezTo>
                <a:cubicBezTo>
                  <a:pt x="7305802" y="525745"/>
                  <a:pt x="7316530" y="540228"/>
                  <a:pt x="7337986" y="547201"/>
                </a:cubicBezTo>
                <a:cubicBezTo>
                  <a:pt x="7355687" y="553102"/>
                  <a:pt x="7366013" y="556722"/>
                  <a:pt x="7368963" y="558063"/>
                </a:cubicBezTo>
                <a:cubicBezTo>
                  <a:pt x="7371913" y="559404"/>
                  <a:pt x="7374998" y="562489"/>
                  <a:pt x="7378216" y="567316"/>
                </a:cubicBezTo>
                <a:cubicBezTo>
                  <a:pt x="7384653" y="575899"/>
                  <a:pt x="7387871" y="589577"/>
                  <a:pt x="7387871" y="608351"/>
                </a:cubicBezTo>
                <a:lnTo>
                  <a:pt x="7387871" y="1413758"/>
                </a:lnTo>
                <a:cubicBezTo>
                  <a:pt x="7387871" y="1432532"/>
                  <a:pt x="7384653" y="1446210"/>
                  <a:pt x="7378216" y="1454792"/>
                </a:cubicBezTo>
                <a:cubicBezTo>
                  <a:pt x="7374998" y="1459620"/>
                  <a:pt x="7371913" y="1462704"/>
                  <a:pt x="7368963" y="1464045"/>
                </a:cubicBezTo>
                <a:cubicBezTo>
                  <a:pt x="7366013" y="1465386"/>
                  <a:pt x="7355687" y="1469007"/>
                  <a:pt x="7337986" y="1474908"/>
                </a:cubicBezTo>
                <a:cubicBezTo>
                  <a:pt x="7316530" y="1481881"/>
                  <a:pt x="7305802" y="1496363"/>
                  <a:pt x="7305802" y="1518356"/>
                </a:cubicBezTo>
                <a:cubicBezTo>
                  <a:pt x="7305802" y="1531766"/>
                  <a:pt x="7311032" y="1542092"/>
                  <a:pt x="7321491" y="1549333"/>
                </a:cubicBezTo>
                <a:cubicBezTo>
                  <a:pt x="7331951" y="1556575"/>
                  <a:pt x="7346836" y="1560195"/>
                  <a:pt x="7366147" y="1560195"/>
                </a:cubicBezTo>
                <a:lnTo>
                  <a:pt x="7387067" y="1560195"/>
                </a:lnTo>
                <a:lnTo>
                  <a:pt x="7745919" y="1560195"/>
                </a:lnTo>
                <a:lnTo>
                  <a:pt x="7773276" y="1560195"/>
                </a:lnTo>
                <a:cubicBezTo>
                  <a:pt x="7796877" y="1560195"/>
                  <a:pt x="7813774" y="1556977"/>
                  <a:pt x="7823965" y="1550540"/>
                </a:cubicBezTo>
                <a:cubicBezTo>
                  <a:pt x="7837912" y="1541958"/>
                  <a:pt x="7844885" y="1530693"/>
                  <a:pt x="7844885" y="1516747"/>
                </a:cubicBezTo>
                <a:cubicBezTo>
                  <a:pt x="7844885" y="1493145"/>
                  <a:pt x="7832011" y="1478394"/>
                  <a:pt x="7806264" y="1472494"/>
                </a:cubicBezTo>
                <a:cubicBezTo>
                  <a:pt x="7785345" y="1467130"/>
                  <a:pt x="7773007" y="1463777"/>
                  <a:pt x="7769253" y="1462436"/>
                </a:cubicBezTo>
                <a:cubicBezTo>
                  <a:pt x="7765498" y="1461095"/>
                  <a:pt x="7761475" y="1457742"/>
                  <a:pt x="7757183" y="1452379"/>
                </a:cubicBezTo>
                <a:cubicBezTo>
                  <a:pt x="7749137" y="1443260"/>
                  <a:pt x="7745114" y="1428240"/>
                  <a:pt x="7745114" y="1407321"/>
                </a:cubicBezTo>
                <a:lnTo>
                  <a:pt x="7745114" y="461913"/>
                </a:lnTo>
                <a:lnTo>
                  <a:pt x="7387067" y="461913"/>
                </a:lnTo>
                <a:close/>
                <a:moveTo>
                  <a:pt x="6582971" y="461913"/>
                </a:moveTo>
                <a:lnTo>
                  <a:pt x="6582971" y="559270"/>
                </a:lnTo>
                <a:cubicBezTo>
                  <a:pt x="6607646" y="573753"/>
                  <a:pt x="6627225" y="592259"/>
                  <a:pt x="6641707" y="614788"/>
                </a:cubicBezTo>
                <a:cubicBezTo>
                  <a:pt x="6664772" y="651263"/>
                  <a:pt x="6680328" y="694444"/>
                  <a:pt x="6688374" y="744329"/>
                </a:cubicBezTo>
                <a:lnTo>
                  <a:pt x="6696420" y="793410"/>
                </a:lnTo>
                <a:cubicBezTo>
                  <a:pt x="6699102" y="808965"/>
                  <a:pt x="6704869" y="821168"/>
                  <a:pt x="6713719" y="830019"/>
                </a:cubicBezTo>
                <a:cubicBezTo>
                  <a:pt x="6722570" y="838870"/>
                  <a:pt x="6733700" y="843295"/>
                  <a:pt x="6747110" y="843295"/>
                </a:cubicBezTo>
                <a:cubicBezTo>
                  <a:pt x="6761057" y="843295"/>
                  <a:pt x="6772455" y="838467"/>
                  <a:pt x="6781306" y="828812"/>
                </a:cubicBezTo>
                <a:cubicBezTo>
                  <a:pt x="6790156" y="819157"/>
                  <a:pt x="6794582" y="806551"/>
                  <a:pt x="6794582" y="790996"/>
                </a:cubicBezTo>
                <a:lnTo>
                  <a:pt x="6794582" y="461913"/>
                </a:lnTo>
                <a:close/>
                <a:moveTo>
                  <a:pt x="6158946" y="461913"/>
                </a:moveTo>
                <a:lnTo>
                  <a:pt x="6158946" y="1407321"/>
                </a:lnTo>
                <a:cubicBezTo>
                  <a:pt x="6158946" y="1428240"/>
                  <a:pt x="6154923" y="1443260"/>
                  <a:pt x="6146877" y="1452379"/>
                </a:cubicBezTo>
                <a:cubicBezTo>
                  <a:pt x="6143122" y="1457742"/>
                  <a:pt x="6139368" y="1461095"/>
                  <a:pt x="6135613" y="1462436"/>
                </a:cubicBezTo>
                <a:cubicBezTo>
                  <a:pt x="6131858" y="1463777"/>
                  <a:pt x="6119521" y="1467130"/>
                  <a:pt x="6098601" y="1472494"/>
                </a:cubicBezTo>
                <a:cubicBezTo>
                  <a:pt x="6072854" y="1478394"/>
                  <a:pt x="6059980" y="1493145"/>
                  <a:pt x="6059980" y="1516747"/>
                </a:cubicBezTo>
                <a:cubicBezTo>
                  <a:pt x="6059980" y="1531230"/>
                  <a:pt x="6066015" y="1542092"/>
                  <a:pt x="6078084" y="1549333"/>
                </a:cubicBezTo>
                <a:cubicBezTo>
                  <a:pt x="6090153" y="1556575"/>
                  <a:pt x="6107988" y="1560195"/>
                  <a:pt x="6131590" y="1560195"/>
                </a:cubicBezTo>
                <a:lnTo>
                  <a:pt x="6158142" y="1560195"/>
                </a:lnTo>
                <a:lnTo>
                  <a:pt x="6516994" y="1560195"/>
                </a:lnTo>
                <a:lnTo>
                  <a:pt x="6543546" y="1560195"/>
                </a:lnTo>
                <a:cubicBezTo>
                  <a:pt x="6567684" y="1560195"/>
                  <a:pt x="6584849" y="1556977"/>
                  <a:pt x="6595040" y="1550540"/>
                </a:cubicBezTo>
                <a:cubicBezTo>
                  <a:pt x="6608987" y="1541958"/>
                  <a:pt x="6615960" y="1530693"/>
                  <a:pt x="6615960" y="1516747"/>
                </a:cubicBezTo>
                <a:cubicBezTo>
                  <a:pt x="6615960" y="1493145"/>
                  <a:pt x="6603086" y="1478394"/>
                  <a:pt x="6577339" y="1472494"/>
                </a:cubicBezTo>
                <a:cubicBezTo>
                  <a:pt x="6556420" y="1467130"/>
                  <a:pt x="6544082" y="1463777"/>
                  <a:pt x="6540328" y="1462436"/>
                </a:cubicBezTo>
                <a:cubicBezTo>
                  <a:pt x="6536573" y="1461095"/>
                  <a:pt x="6532550" y="1457742"/>
                  <a:pt x="6528259" y="1452379"/>
                </a:cubicBezTo>
                <a:cubicBezTo>
                  <a:pt x="6520212" y="1443260"/>
                  <a:pt x="6516189" y="1428240"/>
                  <a:pt x="6516189" y="1407321"/>
                </a:cubicBezTo>
                <a:lnTo>
                  <a:pt x="6516189" y="461913"/>
                </a:lnTo>
                <a:close/>
                <a:moveTo>
                  <a:pt x="5882163" y="461913"/>
                </a:moveTo>
                <a:lnTo>
                  <a:pt x="5882163" y="790996"/>
                </a:lnTo>
                <a:cubicBezTo>
                  <a:pt x="5882163" y="806551"/>
                  <a:pt x="5886588" y="819157"/>
                  <a:pt x="5895439" y="828812"/>
                </a:cubicBezTo>
                <a:cubicBezTo>
                  <a:pt x="5904290" y="838467"/>
                  <a:pt x="5915688" y="843295"/>
                  <a:pt x="5929635" y="843295"/>
                </a:cubicBezTo>
                <a:cubicBezTo>
                  <a:pt x="5943044" y="843295"/>
                  <a:pt x="5954175" y="838870"/>
                  <a:pt x="5963026" y="830019"/>
                </a:cubicBezTo>
                <a:cubicBezTo>
                  <a:pt x="5971876" y="821168"/>
                  <a:pt x="5977642" y="808965"/>
                  <a:pt x="5980325" y="793410"/>
                </a:cubicBezTo>
                <a:lnTo>
                  <a:pt x="5988371" y="744329"/>
                </a:lnTo>
                <a:cubicBezTo>
                  <a:pt x="5996417" y="694444"/>
                  <a:pt x="6011972" y="651263"/>
                  <a:pt x="6035037" y="614788"/>
                </a:cubicBezTo>
                <a:cubicBezTo>
                  <a:pt x="6048984" y="592259"/>
                  <a:pt x="6068562" y="573753"/>
                  <a:pt x="6093773" y="559270"/>
                </a:cubicBezTo>
                <a:lnTo>
                  <a:pt x="6093773" y="461913"/>
                </a:lnTo>
                <a:close/>
                <a:moveTo>
                  <a:pt x="5454525" y="461913"/>
                </a:moveTo>
                <a:lnTo>
                  <a:pt x="5454525" y="556052"/>
                </a:lnTo>
                <a:cubicBezTo>
                  <a:pt x="5517283" y="562489"/>
                  <a:pt x="5568376" y="582067"/>
                  <a:pt x="5607801" y="614788"/>
                </a:cubicBezTo>
                <a:cubicBezTo>
                  <a:pt x="5647227" y="647508"/>
                  <a:pt x="5677131" y="694980"/>
                  <a:pt x="5697514" y="757202"/>
                </a:cubicBezTo>
                <a:cubicBezTo>
                  <a:pt x="5702342" y="772222"/>
                  <a:pt x="5707437" y="782145"/>
                  <a:pt x="5712802" y="786973"/>
                </a:cubicBezTo>
                <a:cubicBezTo>
                  <a:pt x="5718166" y="791800"/>
                  <a:pt x="5726748" y="794214"/>
                  <a:pt x="5738549" y="794214"/>
                </a:cubicBezTo>
                <a:cubicBezTo>
                  <a:pt x="5752495" y="794214"/>
                  <a:pt x="5762687" y="790459"/>
                  <a:pt x="5769123" y="782950"/>
                </a:cubicBezTo>
                <a:cubicBezTo>
                  <a:pt x="5775561" y="775440"/>
                  <a:pt x="5778779" y="763371"/>
                  <a:pt x="5778779" y="746743"/>
                </a:cubicBezTo>
                <a:lnTo>
                  <a:pt x="5778779" y="461913"/>
                </a:lnTo>
                <a:close/>
                <a:moveTo>
                  <a:pt x="5003947" y="461913"/>
                </a:moveTo>
                <a:cubicBezTo>
                  <a:pt x="4984636" y="461913"/>
                  <a:pt x="4969751" y="465534"/>
                  <a:pt x="4959291" y="472776"/>
                </a:cubicBezTo>
                <a:cubicBezTo>
                  <a:pt x="4948832" y="480017"/>
                  <a:pt x="4943602" y="490343"/>
                  <a:pt x="4943602" y="503753"/>
                </a:cubicBezTo>
                <a:cubicBezTo>
                  <a:pt x="4943602" y="525745"/>
                  <a:pt x="4954329" y="540228"/>
                  <a:pt x="4975786" y="547201"/>
                </a:cubicBezTo>
                <a:cubicBezTo>
                  <a:pt x="4993487" y="553102"/>
                  <a:pt x="5003812" y="556722"/>
                  <a:pt x="5006764" y="558063"/>
                </a:cubicBezTo>
                <a:cubicBezTo>
                  <a:pt x="5009713" y="559404"/>
                  <a:pt x="5012798" y="562489"/>
                  <a:pt x="5016016" y="567316"/>
                </a:cubicBezTo>
                <a:cubicBezTo>
                  <a:pt x="5022453" y="575899"/>
                  <a:pt x="5025672" y="589577"/>
                  <a:pt x="5025672" y="608351"/>
                </a:cubicBezTo>
                <a:lnTo>
                  <a:pt x="5025672" y="1413758"/>
                </a:lnTo>
                <a:cubicBezTo>
                  <a:pt x="5025672" y="1432532"/>
                  <a:pt x="5022453" y="1446210"/>
                  <a:pt x="5016016" y="1454792"/>
                </a:cubicBezTo>
                <a:cubicBezTo>
                  <a:pt x="5012798" y="1459620"/>
                  <a:pt x="5009713" y="1462704"/>
                  <a:pt x="5006764" y="1464045"/>
                </a:cubicBezTo>
                <a:cubicBezTo>
                  <a:pt x="5003812" y="1465386"/>
                  <a:pt x="4993487" y="1469007"/>
                  <a:pt x="4975786" y="1474908"/>
                </a:cubicBezTo>
                <a:cubicBezTo>
                  <a:pt x="4954329" y="1481881"/>
                  <a:pt x="4943602" y="1496363"/>
                  <a:pt x="4943602" y="1518356"/>
                </a:cubicBezTo>
                <a:cubicBezTo>
                  <a:pt x="4943602" y="1531766"/>
                  <a:pt x="4948832" y="1542092"/>
                  <a:pt x="4959291" y="1549333"/>
                </a:cubicBezTo>
                <a:cubicBezTo>
                  <a:pt x="4969751" y="1556575"/>
                  <a:pt x="4984636" y="1560195"/>
                  <a:pt x="5003947" y="1560195"/>
                </a:cubicBezTo>
                <a:lnTo>
                  <a:pt x="5024867" y="1560195"/>
                </a:lnTo>
                <a:lnTo>
                  <a:pt x="5382915" y="1560195"/>
                </a:lnTo>
                <a:lnTo>
                  <a:pt x="5382915" y="461913"/>
                </a:lnTo>
                <a:lnTo>
                  <a:pt x="5024867" y="461913"/>
                </a:lnTo>
                <a:close/>
                <a:moveTo>
                  <a:pt x="4482974" y="461913"/>
                </a:moveTo>
                <a:lnTo>
                  <a:pt x="4482974" y="556052"/>
                </a:lnTo>
                <a:cubicBezTo>
                  <a:pt x="4545734" y="562489"/>
                  <a:pt x="4596825" y="582067"/>
                  <a:pt x="4636251" y="614788"/>
                </a:cubicBezTo>
                <a:cubicBezTo>
                  <a:pt x="4675677" y="647508"/>
                  <a:pt x="4705580" y="694980"/>
                  <a:pt x="4725965" y="757202"/>
                </a:cubicBezTo>
                <a:cubicBezTo>
                  <a:pt x="4730792" y="772222"/>
                  <a:pt x="4735887" y="782145"/>
                  <a:pt x="4741251" y="786973"/>
                </a:cubicBezTo>
                <a:cubicBezTo>
                  <a:pt x="4746616" y="791800"/>
                  <a:pt x="4755198" y="794214"/>
                  <a:pt x="4766999" y="794214"/>
                </a:cubicBezTo>
                <a:cubicBezTo>
                  <a:pt x="4780945" y="794214"/>
                  <a:pt x="4791137" y="790459"/>
                  <a:pt x="4797574" y="782950"/>
                </a:cubicBezTo>
                <a:cubicBezTo>
                  <a:pt x="4804010" y="775440"/>
                  <a:pt x="4807229" y="763371"/>
                  <a:pt x="4807229" y="746743"/>
                </a:cubicBezTo>
                <a:lnTo>
                  <a:pt x="4807229" y="461913"/>
                </a:lnTo>
                <a:close/>
                <a:moveTo>
                  <a:pt x="4032398" y="461913"/>
                </a:moveTo>
                <a:cubicBezTo>
                  <a:pt x="4013087" y="461913"/>
                  <a:pt x="3998202" y="465534"/>
                  <a:pt x="3987742" y="472776"/>
                </a:cubicBezTo>
                <a:cubicBezTo>
                  <a:pt x="3977282" y="480017"/>
                  <a:pt x="3972052" y="490343"/>
                  <a:pt x="3972052" y="503753"/>
                </a:cubicBezTo>
                <a:cubicBezTo>
                  <a:pt x="3972052" y="525745"/>
                  <a:pt x="3982780" y="540228"/>
                  <a:pt x="4004237" y="547201"/>
                </a:cubicBezTo>
                <a:cubicBezTo>
                  <a:pt x="4021937" y="553102"/>
                  <a:pt x="4032263" y="556722"/>
                  <a:pt x="4035213" y="558063"/>
                </a:cubicBezTo>
                <a:cubicBezTo>
                  <a:pt x="4038164" y="559404"/>
                  <a:pt x="4041248" y="562489"/>
                  <a:pt x="4044467" y="567316"/>
                </a:cubicBezTo>
                <a:cubicBezTo>
                  <a:pt x="4050903" y="575899"/>
                  <a:pt x="4054122" y="589577"/>
                  <a:pt x="4054122" y="608351"/>
                </a:cubicBezTo>
                <a:lnTo>
                  <a:pt x="4054122" y="1413758"/>
                </a:lnTo>
                <a:cubicBezTo>
                  <a:pt x="4054122" y="1432532"/>
                  <a:pt x="4050903" y="1446210"/>
                  <a:pt x="4044467" y="1454792"/>
                </a:cubicBezTo>
                <a:cubicBezTo>
                  <a:pt x="4041248" y="1459620"/>
                  <a:pt x="4038164" y="1462704"/>
                  <a:pt x="4035213" y="1464045"/>
                </a:cubicBezTo>
                <a:cubicBezTo>
                  <a:pt x="4032263" y="1465386"/>
                  <a:pt x="4021937" y="1469007"/>
                  <a:pt x="4004237" y="1474908"/>
                </a:cubicBezTo>
                <a:cubicBezTo>
                  <a:pt x="3982780" y="1481881"/>
                  <a:pt x="3972052" y="1496363"/>
                  <a:pt x="3972052" y="1518356"/>
                </a:cubicBezTo>
                <a:cubicBezTo>
                  <a:pt x="3972052" y="1531766"/>
                  <a:pt x="3977282" y="1542092"/>
                  <a:pt x="3987742" y="1549333"/>
                </a:cubicBezTo>
                <a:cubicBezTo>
                  <a:pt x="3998202" y="1556575"/>
                  <a:pt x="4013087" y="1560195"/>
                  <a:pt x="4032398" y="1560195"/>
                </a:cubicBezTo>
                <a:lnTo>
                  <a:pt x="4053317" y="1560195"/>
                </a:lnTo>
                <a:lnTo>
                  <a:pt x="4411364" y="1560195"/>
                </a:lnTo>
                <a:lnTo>
                  <a:pt x="4411364" y="461913"/>
                </a:lnTo>
                <a:lnTo>
                  <a:pt x="4053317" y="461913"/>
                </a:lnTo>
                <a:close/>
                <a:moveTo>
                  <a:pt x="3322404" y="461913"/>
                </a:moveTo>
                <a:lnTo>
                  <a:pt x="3322404" y="551224"/>
                </a:lnTo>
                <a:cubicBezTo>
                  <a:pt x="3356734" y="560879"/>
                  <a:pt x="3380469" y="574021"/>
                  <a:pt x="3393611" y="590650"/>
                </a:cubicBezTo>
                <a:cubicBezTo>
                  <a:pt x="3406753" y="607278"/>
                  <a:pt x="3413324" y="632489"/>
                  <a:pt x="3413324" y="666282"/>
                </a:cubicBezTo>
                <a:lnTo>
                  <a:pt x="3413324" y="879502"/>
                </a:lnTo>
                <a:cubicBezTo>
                  <a:pt x="3413324" y="903640"/>
                  <a:pt x="3411313" y="921878"/>
                  <a:pt x="3407290" y="934215"/>
                </a:cubicBezTo>
                <a:cubicBezTo>
                  <a:pt x="3403267" y="946552"/>
                  <a:pt x="3395891" y="957548"/>
                  <a:pt x="3385163" y="967203"/>
                </a:cubicBezTo>
                <a:cubicBezTo>
                  <a:pt x="3372826" y="977932"/>
                  <a:pt x="3352174" y="985441"/>
                  <a:pt x="3323209" y="989732"/>
                </a:cubicBezTo>
                <a:lnTo>
                  <a:pt x="3323209" y="1075825"/>
                </a:lnTo>
                <a:cubicBezTo>
                  <a:pt x="3352174" y="1079043"/>
                  <a:pt x="3374434" y="1090039"/>
                  <a:pt x="3389991" y="1108814"/>
                </a:cubicBezTo>
                <a:cubicBezTo>
                  <a:pt x="3402328" y="1124369"/>
                  <a:pt x="3409837" y="1142875"/>
                  <a:pt x="3412519" y="1164331"/>
                </a:cubicBezTo>
                <a:cubicBezTo>
                  <a:pt x="3413056" y="1169159"/>
                  <a:pt x="3413324" y="1186592"/>
                  <a:pt x="3413324" y="1216630"/>
                </a:cubicBezTo>
                <a:lnTo>
                  <a:pt x="3413324" y="1351803"/>
                </a:lnTo>
                <a:cubicBezTo>
                  <a:pt x="3413324" y="1424217"/>
                  <a:pt x="3433170" y="1480674"/>
                  <a:pt x="3472864" y="1521172"/>
                </a:cubicBezTo>
                <a:cubicBezTo>
                  <a:pt x="3512558" y="1561671"/>
                  <a:pt x="3567807" y="1581920"/>
                  <a:pt x="3638612" y="1581920"/>
                </a:cubicBezTo>
                <a:cubicBezTo>
                  <a:pt x="3673478" y="1581920"/>
                  <a:pt x="3703785" y="1578031"/>
                  <a:pt x="3729532" y="1570253"/>
                </a:cubicBezTo>
                <a:cubicBezTo>
                  <a:pt x="3755280" y="1562475"/>
                  <a:pt x="3779149" y="1549736"/>
                  <a:pt x="3801142" y="1532034"/>
                </a:cubicBezTo>
                <a:cubicBezTo>
                  <a:pt x="3824744" y="1513260"/>
                  <a:pt x="3844457" y="1491938"/>
                  <a:pt x="3860280" y="1468069"/>
                </a:cubicBezTo>
                <a:cubicBezTo>
                  <a:pt x="3876104" y="1444198"/>
                  <a:pt x="3884016" y="1423949"/>
                  <a:pt x="3884016" y="1407321"/>
                </a:cubicBezTo>
                <a:cubicBezTo>
                  <a:pt x="3884016" y="1397666"/>
                  <a:pt x="3879457" y="1388011"/>
                  <a:pt x="3870338" y="1378355"/>
                </a:cubicBezTo>
                <a:cubicBezTo>
                  <a:pt x="3861218" y="1368700"/>
                  <a:pt x="3852100" y="1363873"/>
                  <a:pt x="3842981" y="1363873"/>
                </a:cubicBezTo>
                <a:cubicBezTo>
                  <a:pt x="3829035" y="1363873"/>
                  <a:pt x="3815357" y="1372991"/>
                  <a:pt x="3801947" y="1391229"/>
                </a:cubicBezTo>
                <a:cubicBezTo>
                  <a:pt x="3796582" y="1398202"/>
                  <a:pt x="3792426" y="1402896"/>
                  <a:pt x="3789476" y="1405309"/>
                </a:cubicBezTo>
                <a:cubicBezTo>
                  <a:pt x="3786525" y="1407723"/>
                  <a:pt x="3782904" y="1408930"/>
                  <a:pt x="3778613" y="1408930"/>
                </a:cubicBezTo>
                <a:cubicBezTo>
                  <a:pt x="3767349" y="1408930"/>
                  <a:pt x="3761717" y="1400348"/>
                  <a:pt x="3761717" y="1383183"/>
                </a:cubicBezTo>
                <a:lnTo>
                  <a:pt x="3761717" y="1216630"/>
                </a:lnTo>
                <a:cubicBezTo>
                  <a:pt x="3761717" y="1190883"/>
                  <a:pt x="3755682" y="1166477"/>
                  <a:pt x="3743613" y="1143411"/>
                </a:cubicBezTo>
                <a:cubicBezTo>
                  <a:pt x="3731544" y="1120346"/>
                  <a:pt x="3714245" y="1100499"/>
                  <a:pt x="3691716" y="1083871"/>
                </a:cubicBezTo>
                <a:cubicBezTo>
                  <a:pt x="3670260" y="1068315"/>
                  <a:pt x="3646256" y="1055978"/>
                  <a:pt x="3619704" y="1046859"/>
                </a:cubicBezTo>
                <a:cubicBezTo>
                  <a:pt x="3593153" y="1037740"/>
                  <a:pt x="3555202" y="1029426"/>
                  <a:pt x="3505853" y="1021917"/>
                </a:cubicBezTo>
                <a:cubicBezTo>
                  <a:pt x="3560029" y="1005824"/>
                  <a:pt x="3600394" y="991342"/>
                  <a:pt x="3626946" y="978468"/>
                </a:cubicBezTo>
                <a:cubicBezTo>
                  <a:pt x="3653498" y="965594"/>
                  <a:pt x="3676697" y="948966"/>
                  <a:pt x="3696544" y="928583"/>
                </a:cubicBezTo>
                <a:cubicBezTo>
                  <a:pt x="3743747" y="880307"/>
                  <a:pt x="3767348" y="818352"/>
                  <a:pt x="3767349" y="742720"/>
                </a:cubicBezTo>
                <a:cubicBezTo>
                  <a:pt x="3767348" y="650459"/>
                  <a:pt x="3732214" y="579385"/>
                  <a:pt x="3661946" y="529500"/>
                </a:cubicBezTo>
                <a:cubicBezTo>
                  <a:pt x="3613133" y="494634"/>
                  <a:pt x="3557616" y="474251"/>
                  <a:pt x="3495393" y="468350"/>
                </a:cubicBezTo>
                <a:cubicBezTo>
                  <a:pt x="3453554" y="464059"/>
                  <a:pt x="3402864" y="461913"/>
                  <a:pt x="3343323" y="461913"/>
                </a:cubicBezTo>
                <a:close/>
                <a:moveTo>
                  <a:pt x="2879873" y="461913"/>
                </a:moveTo>
                <a:cubicBezTo>
                  <a:pt x="2860562" y="461913"/>
                  <a:pt x="2845677" y="465534"/>
                  <a:pt x="2835217" y="472776"/>
                </a:cubicBezTo>
                <a:cubicBezTo>
                  <a:pt x="2824758" y="480017"/>
                  <a:pt x="2819528" y="490343"/>
                  <a:pt x="2819528" y="503753"/>
                </a:cubicBezTo>
                <a:cubicBezTo>
                  <a:pt x="2819528" y="525745"/>
                  <a:pt x="2830256" y="540228"/>
                  <a:pt x="2851712" y="547201"/>
                </a:cubicBezTo>
                <a:cubicBezTo>
                  <a:pt x="2869413" y="553102"/>
                  <a:pt x="2879739" y="556722"/>
                  <a:pt x="2882689" y="558063"/>
                </a:cubicBezTo>
                <a:cubicBezTo>
                  <a:pt x="2885639" y="559404"/>
                  <a:pt x="2888723" y="562489"/>
                  <a:pt x="2891942" y="567316"/>
                </a:cubicBezTo>
                <a:cubicBezTo>
                  <a:pt x="2898379" y="575899"/>
                  <a:pt x="2901597" y="589577"/>
                  <a:pt x="2901597" y="608351"/>
                </a:cubicBezTo>
                <a:lnTo>
                  <a:pt x="2901597" y="1413758"/>
                </a:lnTo>
                <a:cubicBezTo>
                  <a:pt x="2901597" y="1432532"/>
                  <a:pt x="2898379" y="1446210"/>
                  <a:pt x="2891942" y="1454792"/>
                </a:cubicBezTo>
                <a:cubicBezTo>
                  <a:pt x="2888723" y="1459620"/>
                  <a:pt x="2885639" y="1462704"/>
                  <a:pt x="2882689" y="1464045"/>
                </a:cubicBezTo>
                <a:cubicBezTo>
                  <a:pt x="2879739" y="1465386"/>
                  <a:pt x="2869413" y="1469007"/>
                  <a:pt x="2851712" y="1474908"/>
                </a:cubicBezTo>
                <a:cubicBezTo>
                  <a:pt x="2830256" y="1481881"/>
                  <a:pt x="2819528" y="1496363"/>
                  <a:pt x="2819528" y="1518356"/>
                </a:cubicBezTo>
                <a:cubicBezTo>
                  <a:pt x="2819528" y="1531766"/>
                  <a:pt x="2824758" y="1542092"/>
                  <a:pt x="2835217" y="1549333"/>
                </a:cubicBezTo>
                <a:cubicBezTo>
                  <a:pt x="2845677" y="1556575"/>
                  <a:pt x="2860562" y="1560195"/>
                  <a:pt x="2879873" y="1560195"/>
                </a:cubicBezTo>
                <a:lnTo>
                  <a:pt x="2900792" y="1560195"/>
                </a:lnTo>
                <a:lnTo>
                  <a:pt x="3259645" y="1560195"/>
                </a:lnTo>
                <a:lnTo>
                  <a:pt x="3287002" y="1560195"/>
                </a:lnTo>
                <a:cubicBezTo>
                  <a:pt x="3310603" y="1560195"/>
                  <a:pt x="3327500" y="1556977"/>
                  <a:pt x="3337691" y="1550540"/>
                </a:cubicBezTo>
                <a:cubicBezTo>
                  <a:pt x="3351637" y="1541958"/>
                  <a:pt x="3358611" y="1530693"/>
                  <a:pt x="3358611" y="1516747"/>
                </a:cubicBezTo>
                <a:cubicBezTo>
                  <a:pt x="3358611" y="1493145"/>
                  <a:pt x="3345738" y="1478394"/>
                  <a:pt x="3319990" y="1472494"/>
                </a:cubicBezTo>
                <a:cubicBezTo>
                  <a:pt x="3299070" y="1467130"/>
                  <a:pt x="3286733" y="1463777"/>
                  <a:pt x="3282978" y="1462436"/>
                </a:cubicBezTo>
                <a:cubicBezTo>
                  <a:pt x="3279223" y="1461095"/>
                  <a:pt x="3275201" y="1457742"/>
                  <a:pt x="3270909" y="1452379"/>
                </a:cubicBezTo>
                <a:cubicBezTo>
                  <a:pt x="3262863" y="1443260"/>
                  <a:pt x="3258840" y="1428240"/>
                  <a:pt x="3258840" y="1407321"/>
                </a:cubicBezTo>
                <a:lnTo>
                  <a:pt x="3258840" y="461913"/>
                </a:lnTo>
                <a:lnTo>
                  <a:pt x="2900792" y="461913"/>
                </a:lnTo>
                <a:close/>
                <a:moveTo>
                  <a:pt x="2506272" y="461913"/>
                </a:moveTo>
                <a:lnTo>
                  <a:pt x="2506272" y="559270"/>
                </a:lnTo>
                <a:cubicBezTo>
                  <a:pt x="2530947" y="573753"/>
                  <a:pt x="2550526" y="592259"/>
                  <a:pt x="2565009" y="614788"/>
                </a:cubicBezTo>
                <a:cubicBezTo>
                  <a:pt x="2588074" y="651263"/>
                  <a:pt x="2603629" y="694444"/>
                  <a:pt x="2611675" y="744329"/>
                </a:cubicBezTo>
                <a:lnTo>
                  <a:pt x="2619721" y="793410"/>
                </a:lnTo>
                <a:cubicBezTo>
                  <a:pt x="2622403" y="808965"/>
                  <a:pt x="2628170" y="821168"/>
                  <a:pt x="2637020" y="830019"/>
                </a:cubicBezTo>
                <a:cubicBezTo>
                  <a:pt x="2645871" y="838870"/>
                  <a:pt x="2657001" y="843295"/>
                  <a:pt x="2670411" y="843295"/>
                </a:cubicBezTo>
                <a:cubicBezTo>
                  <a:pt x="2684358" y="843295"/>
                  <a:pt x="2695756" y="838467"/>
                  <a:pt x="2704607" y="828812"/>
                </a:cubicBezTo>
                <a:cubicBezTo>
                  <a:pt x="2713458" y="819157"/>
                  <a:pt x="2717883" y="806551"/>
                  <a:pt x="2717883" y="790996"/>
                </a:cubicBezTo>
                <a:lnTo>
                  <a:pt x="2717883" y="461913"/>
                </a:lnTo>
                <a:close/>
                <a:moveTo>
                  <a:pt x="2082247" y="461913"/>
                </a:moveTo>
                <a:lnTo>
                  <a:pt x="2082247" y="1407321"/>
                </a:lnTo>
                <a:cubicBezTo>
                  <a:pt x="2082247" y="1428240"/>
                  <a:pt x="2078224" y="1443260"/>
                  <a:pt x="2070178" y="1452379"/>
                </a:cubicBezTo>
                <a:cubicBezTo>
                  <a:pt x="2066423" y="1457742"/>
                  <a:pt x="2062668" y="1461095"/>
                  <a:pt x="2058914" y="1462436"/>
                </a:cubicBezTo>
                <a:cubicBezTo>
                  <a:pt x="2055159" y="1463777"/>
                  <a:pt x="2042822" y="1467130"/>
                  <a:pt x="2021902" y="1472494"/>
                </a:cubicBezTo>
                <a:cubicBezTo>
                  <a:pt x="1996155" y="1478394"/>
                  <a:pt x="1983281" y="1493145"/>
                  <a:pt x="1983281" y="1516747"/>
                </a:cubicBezTo>
                <a:cubicBezTo>
                  <a:pt x="1983281" y="1531230"/>
                  <a:pt x="1989316" y="1542092"/>
                  <a:pt x="2001384" y="1549333"/>
                </a:cubicBezTo>
                <a:cubicBezTo>
                  <a:pt x="2013454" y="1556575"/>
                  <a:pt x="2031289" y="1560195"/>
                  <a:pt x="2054891" y="1560195"/>
                </a:cubicBezTo>
                <a:lnTo>
                  <a:pt x="2081443" y="1560195"/>
                </a:lnTo>
                <a:lnTo>
                  <a:pt x="2440295" y="1560195"/>
                </a:lnTo>
                <a:lnTo>
                  <a:pt x="2466847" y="1560195"/>
                </a:lnTo>
                <a:cubicBezTo>
                  <a:pt x="2490985" y="1560195"/>
                  <a:pt x="2508150" y="1556977"/>
                  <a:pt x="2518342" y="1550540"/>
                </a:cubicBezTo>
                <a:cubicBezTo>
                  <a:pt x="2532288" y="1541958"/>
                  <a:pt x="2539261" y="1530693"/>
                  <a:pt x="2539261" y="1516747"/>
                </a:cubicBezTo>
                <a:cubicBezTo>
                  <a:pt x="2539261" y="1493145"/>
                  <a:pt x="2526388" y="1478394"/>
                  <a:pt x="2500641" y="1472494"/>
                </a:cubicBezTo>
                <a:cubicBezTo>
                  <a:pt x="2479721" y="1467130"/>
                  <a:pt x="2467383" y="1463777"/>
                  <a:pt x="2463629" y="1462436"/>
                </a:cubicBezTo>
                <a:cubicBezTo>
                  <a:pt x="2459874" y="1461095"/>
                  <a:pt x="2455851" y="1457742"/>
                  <a:pt x="2451560" y="1452379"/>
                </a:cubicBezTo>
                <a:cubicBezTo>
                  <a:pt x="2443514" y="1443260"/>
                  <a:pt x="2439490" y="1428240"/>
                  <a:pt x="2439490" y="1407321"/>
                </a:cubicBezTo>
                <a:lnTo>
                  <a:pt x="2439490" y="461913"/>
                </a:lnTo>
                <a:close/>
                <a:moveTo>
                  <a:pt x="1805464" y="461913"/>
                </a:moveTo>
                <a:lnTo>
                  <a:pt x="1805464" y="790996"/>
                </a:lnTo>
                <a:cubicBezTo>
                  <a:pt x="1805464" y="806551"/>
                  <a:pt x="1809889" y="819157"/>
                  <a:pt x="1818740" y="828812"/>
                </a:cubicBezTo>
                <a:cubicBezTo>
                  <a:pt x="1827590" y="838467"/>
                  <a:pt x="1838989" y="843295"/>
                  <a:pt x="1852935" y="843295"/>
                </a:cubicBezTo>
                <a:cubicBezTo>
                  <a:pt x="1866345" y="843295"/>
                  <a:pt x="1877476" y="838870"/>
                  <a:pt x="1886326" y="830019"/>
                </a:cubicBezTo>
                <a:cubicBezTo>
                  <a:pt x="1895177" y="821168"/>
                  <a:pt x="1900943" y="808965"/>
                  <a:pt x="1903625" y="793410"/>
                </a:cubicBezTo>
                <a:lnTo>
                  <a:pt x="1911671" y="744329"/>
                </a:lnTo>
                <a:cubicBezTo>
                  <a:pt x="1919717" y="694444"/>
                  <a:pt x="1935273" y="651263"/>
                  <a:pt x="1958338" y="614788"/>
                </a:cubicBezTo>
                <a:cubicBezTo>
                  <a:pt x="1972284" y="592259"/>
                  <a:pt x="1991863" y="573753"/>
                  <a:pt x="2017074" y="559270"/>
                </a:cubicBezTo>
                <a:lnTo>
                  <a:pt x="2017074" y="461913"/>
                </a:lnTo>
                <a:close/>
                <a:moveTo>
                  <a:pt x="1349013" y="444212"/>
                </a:moveTo>
                <a:lnTo>
                  <a:pt x="1349013" y="532718"/>
                </a:lnTo>
                <a:cubicBezTo>
                  <a:pt x="1407480" y="546665"/>
                  <a:pt x="1456025" y="575362"/>
                  <a:pt x="1494646" y="618811"/>
                </a:cubicBezTo>
                <a:cubicBezTo>
                  <a:pt x="1513956" y="640803"/>
                  <a:pt x="1530853" y="665746"/>
                  <a:pt x="1545335" y="693639"/>
                </a:cubicBezTo>
                <a:cubicBezTo>
                  <a:pt x="1559818" y="721532"/>
                  <a:pt x="1570010" y="748620"/>
                  <a:pt x="1575910" y="774904"/>
                </a:cubicBezTo>
                <a:cubicBezTo>
                  <a:pt x="1578592" y="789386"/>
                  <a:pt x="1581408" y="799712"/>
                  <a:pt x="1584359" y="805881"/>
                </a:cubicBezTo>
                <a:cubicBezTo>
                  <a:pt x="1587309" y="812050"/>
                  <a:pt x="1591198" y="817280"/>
                  <a:pt x="1596025" y="821571"/>
                </a:cubicBezTo>
                <a:cubicBezTo>
                  <a:pt x="1605144" y="828544"/>
                  <a:pt x="1615068" y="832030"/>
                  <a:pt x="1625796" y="832030"/>
                </a:cubicBezTo>
                <a:cubicBezTo>
                  <a:pt x="1639742" y="832030"/>
                  <a:pt x="1651141" y="827069"/>
                  <a:pt x="1659991" y="817145"/>
                </a:cubicBezTo>
                <a:cubicBezTo>
                  <a:pt x="1668842" y="807222"/>
                  <a:pt x="1673267" y="794482"/>
                  <a:pt x="1673267" y="778927"/>
                </a:cubicBezTo>
                <a:lnTo>
                  <a:pt x="1673267" y="513408"/>
                </a:lnTo>
                <a:cubicBezTo>
                  <a:pt x="1673267" y="490879"/>
                  <a:pt x="1669915" y="474385"/>
                  <a:pt x="1663210" y="463925"/>
                </a:cubicBezTo>
                <a:cubicBezTo>
                  <a:pt x="1656505" y="453465"/>
                  <a:pt x="1645911" y="448235"/>
                  <a:pt x="1631428" y="448235"/>
                </a:cubicBezTo>
                <a:cubicBezTo>
                  <a:pt x="1619091" y="448235"/>
                  <a:pt x="1608631" y="454136"/>
                  <a:pt x="1600048" y="465936"/>
                </a:cubicBezTo>
                <a:lnTo>
                  <a:pt x="1582347" y="489270"/>
                </a:lnTo>
                <a:cubicBezTo>
                  <a:pt x="1577520" y="496243"/>
                  <a:pt x="1570010" y="499730"/>
                  <a:pt x="1559818" y="499730"/>
                </a:cubicBezTo>
                <a:cubicBezTo>
                  <a:pt x="1552845" y="499730"/>
                  <a:pt x="1543994" y="497584"/>
                  <a:pt x="1533267" y="493293"/>
                </a:cubicBezTo>
                <a:cubicBezTo>
                  <a:pt x="1489818" y="475055"/>
                  <a:pt x="1456293" y="462852"/>
                  <a:pt x="1432691" y="456684"/>
                </a:cubicBezTo>
                <a:cubicBezTo>
                  <a:pt x="1409090" y="450515"/>
                  <a:pt x="1381197" y="446358"/>
                  <a:pt x="1349013" y="444212"/>
                </a:cubicBezTo>
                <a:close/>
                <a:moveTo>
                  <a:pt x="9776200" y="440189"/>
                </a:moveTo>
                <a:lnTo>
                  <a:pt x="9776200" y="527086"/>
                </a:lnTo>
                <a:cubicBezTo>
                  <a:pt x="9792828" y="532987"/>
                  <a:pt x="9805567" y="539155"/>
                  <a:pt x="9814418" y="545592"/>
                </a:cubicBezTo>
                <a:cubicBezTo>
                  <a:pt x="9823268" y="552029"/>
                  <a:pt x="9830912" y="560879"/>
                  <a:pt x="9837349" y="572144"/>
                </a:cubicBezTo>
                <a:cubicBezTo>
                  <a:pt x="9847004" y="588772"/>
                  <a:pt x="9851832" y="611301"/>
                  <a:pt x="9851832" y="639731"/>
                </a:cubicBezTo>
                <a:lnTo>
                  <a:pt x="9851832" y="1359045"/>
                </a:lnTo>
                <a:cubicBezTo>
                  <a:pt x="9851832" y="1403566"/>
                  <a:pt x="9844590" y="1436823"/>
                  <a:pt x="9830108" y="1458815"/>
                </a:cubicBezTo>
                <a:cubicBezTo>
                  <a:pt x="9823670" y="1468471"/>
                  <a:pt x="9816563" y="1475846"/>
                  <a:pt x="9808786" y="1480942"/>
                </a:cubicBezTo>
                <a:cubicBezTo>
                  <a:pt x="9801008" y="1486038"/>
                  <a:pt x="9790146" y="1490195"/>
                  <a:pt x="9776200" y="1493413"/>
                </a:cubicBezTo>
                <a:lnTo>
                  <a:pt x="9776200" y="1581920"/>
                </a:lnTo>
                <a:cubicBezTo>
                  <a:pt x="9895817" y="1572801"/>
                  <a:pt x="9995855" y="1528011"/>
                  <a:pt x="10076316" y="1447551"/>
                </a:cubicBezTo>
                <a:cubicBezTo>
                  <a:pt x="10180914" y="1343489"/>
                  <a:pt x="10233213" y="1198393"/>
                  <a:pt x="10233214" y="1012261"/>
                </a:cubicBezTo>
                <a:cubicBezTo>
                  <a:pt x="10233213" y="822375"/>
                  <a:pt x="10178500" y="674060"/>
                  <a:pt x="10069075" y="567316"/>
                </a:cubicBezTo>
                <a:cubicBezTo>
                  <a:pt x="10027771" y="527086"/>
                  <a:pt x="9983116" y="496511"/>
                  <a:pt x="9935108" y="475592"/>
                </a:cubicBezTo>
                <a:cubicBezTo>
                  <a:pt x="9887100" y="454672"/>
                  <a:pt x="9834131" y="442871"/>
                  <a:pt x="9776200" y="440189"/>
                </a:cubicBezTo>
                <a:close/>
                <a:moveTo>
                  <a:pt x="9710222" y="440189"/>
                </a:moveTo>
                <a:cubicBezTo>
                  <a:pt x="9652290" y="442871"/>
                  <a:pt x="9599455" y="454672"/>
                  <a:pt x="9551716" y="475592"/>
                </a:cubicBezTo>
                <a:cubicBezTo>
                  <a:pt x="9503975" y="496511"/>
                  <a:pt x="9459454" y="527086"/>
                  <a:pt x="9418152" y="567316"/>
                </a:cubicBezTo>
                <a:cubicBezTo>
                  <a:pt x="9363975" y="619884"/>
                  <a:pt x="9323074" y="683850"/>
                  <a:pt x="9295450" y="759214"/>
                </a:cubicBezTo>
                <a:cubicBezTo>
                  <a:pt x="9267825" y="834578"/>
                  <a:pt x="9254012" y="918928"/>
                  <a:pt x="9254013" y="1012261"/>
                </a:cubicBezTo>
                <a:cubicBezTo>
                  <a:pt x="9254012" y="1198393"/>
                  <a:pt x="9306311" y="1343489"/>
                  <a:pt x="9410910" y="1447551"/>
                </a:cubicBezTo>
                <a:cubicBezTo>
                  <a:pt x="9491370" y="1527475"/>
                  <a:pt x="9591140" y="1572264"/>
                  <a:pt x="9710222" y="1581920"/>
                </a:cubicBezTo>
                <a:lnTo>
                  <a:pt x="9710222" y="1493413"/>
                </a:lnTo>
                <a:cubicBezTo>
                  <a:pt x="9683402" y="1486440"/>
                  <a:pt x="9664896" y="1474908"/>
                  <a:pt x="9654705" y="1458815"/>
                </a:cubicBezTo>
                <a:cubicBezTo>
                  <a:pt x="9641830" y="1439505"/>
                  <a:pt x="9635394" y="1406248"/>
                  <a:pt x="9635394" y="1359045"/>
                </a:cubicBezTo>
                <a:lnTo>
                  <a:pt x="9635394" y="639731"/>
                </a:lnTo>
                <a:cubicBezTo>
                  <a:pt x="9635394" y="607546"/>
                  <a:pt x="9641026" y="583140"/>
                  <a:pt x="9652291" y="566512"/>
                </a:cubicBezTo>
                <a:cubicBezTo>
                  <a:pt x="9663555" y="549883"/>
                  <a:pt x="9682865" y="536741"/>
                  <a:pt x="9710222" y="527086"/>
                </a:cubicBezTo>
                <a:close/>
                <a:moveTo>
                  <a:pt x="8728450" y="440189"/>
                </a:moveTo>
                <a:lnTo>
                  <a:pt x="8728450" y="527086"/>
                </a:lnTo>
                <a:cubicBezTo>
                  <a:pt x="8745078" y="532987"/>
                  <a:pt x="8757818" y="539155"/>
                  <a:pt x="8766668" y="545592"/>
                </a:cubicBezTo>
                <a:cubicBezTo>
                  <a:pt x="8775519" y="552029"/>
                  <a:pt x="8783162" y="560879"/>
                  <a:pt x="8789600" y="572144"/>
                </a:cubicBezTo>
                <a:cubicBezTo>
                  <a:pt x="8799254" y="588772"/>
                  <a:pt x="8804082" y="611301"/>
                  <a:pt x="8804082" y="639731"/>
                </a:cubicBezTo>
                <a:lnTo>
                  <a:pt x="8804082" y="1359045"/>
                </a:lnTo>
                <a:cubicBezTo>
                  <a:pt x="8804082" y="1403566"/>
                  <a:pt x="8796840" y="1436823"/>
                  <a:pt x="8782358" y="1458815"/>
                </a:cubicBezTo>
                <a:cubicBezTo>
                  <a:pt x="8775921" y="1468471"/>
                  <a:pt x="8768814" y="1475846"/>
                  <a:pt x="8761036" y="1480942"/>
                </a:cubicBezTo>
                <a:cubicBezTo>
                  <a:pt x="8753258" y="1486038"/>
                  <a:pt x="8742396" y="1490195"/>
                  <a:pt x="8728450" y="1493413"/>
                </a:cubicBezTo>
                <a:lnTo>
                  <a:pt x="8728450" y="1581920"/>
                </a:lnTo>
                <a:cubicBezTo>
                  <a:pt x="8848066" y="1572801"/>
                  <a:pt x="8948106" y="1528011"/>
                  <a:pt x="9028566" y="1447551"/>
                </a:cubicBezTo>
                <a:cubicBezTo>
                  <a:pt x="9133164" y="1343489"/>
                  <a:pt x="9185464" y="1198393"/>
                  <a:pt x="9185464" y="1012261"/>
                </a:cubicBezTo>
                <a:cubicBezTo>
                  <a:pt x="9185464" y="822375"/>
                  <a:pt x="9130750" y="674060"/>
                  <a:pt x="9021324" y="567316"/>
                </a:cubicBezTo>
                <a:cubicBezTo>
                  <a:pt x="8980022" y="527086"/>
                  <a:pt x="8935366" y="496511"/>
                  <a:pt x="8887358" y="475592"/>
                </a:cubicBezTo>
                <a:cubicBezTo>
                  <a:pt x="8839350" y="454672"/>
                  <a:pt x="8786381" y="442871"/>
                  <a:pt x="8728450" y="440189"/>
                </a:cubicBezTo>
                <a:close/>
                <a:moveTo>
                  <a:pt x="8662472" y="440189"/>
                </a:moveTo>
                <a:cubicBezTo>
                  <a:pt x="8604541" y="442871"/>
                  <a:pt x="8551705" y="454672"/>
                  <a:pt x="8503966" y="475592"/>
                </a:cubicBezTo>
                <a:cubicBezTo>
                  <a:pt x="8456226" y="496511"/>
                  <a:pt x="8411704" y="527086"/>
                  <a:pt x="8370402" y="567316"/>
                </a:cubicBezTo>
                <a:cubicBezTo>
                  <a:pt x="8316225" y="619884"/>
                  <a:pt x="8275325" y="683850"/>
                  <a:pt x="8247700" y="759214"/>
                </a:cubicBezTo>
                <a:cubicBezTo>
                  <a:pt x="8220075" y="834578"/>
                  <a:pt x="8206263" y="918928"/>
                  <a:pt x="8206263" y="1012261"/>
                </a:cubicBezTo>
                <a:cubicBezTo>
                  <a:pt x="8206263" y="1198393"/>
                  <a:pt x="8258562" y="1343489"/>
                  <a:pt x="8363160" y="1447551"/>
                </a:cubicBezTo>
                <a:cubicBezTo>
                  <a:pt x="8443620" y="1527475"/>
                  <a:pt x="8543391" y="1572264"/>
                  <a:pt x="8662472" y="1581920"/>
                </a:cubicBezTo>
                <a:lnTo>
                  <a:pt x="8662472" y="1493413"/>
                </a:lnTo>
                <a:cubicBezTo>
                  <a:pt x="8635652" y="1486440"/>
                  <a:pt x="8617146" y="1474908"/>
                  <a:pt x="8606954" y="1458815"/>
                </a:cubicBezTo>
                <a:cubicBezTo>
                  <a:pt x="8594081" y="1439505"/>
                  <a:pt x="8587644" y="1406248"/>
                  <a:pt x="8587644" y="1359045"/>
                </a:cubicBezTo>
                <a:lnTo>
                  <a:pt x="8587644" y="639731"/>
                </a:lnTo>
                <a:cubicBezTo>
                  <a:pt x="8587644" y="607546"/>
                  <a:pt x="8593276" y="583140"/>
                  <a:pt x="8604541" y="566512"/>
                </a:cubicBezTo>
                <a:cubicBezTo>
                  <a:pt x="8615806" y="549883"/>
                  <a:pt x="8635116" y="536741"/>
                  <a:pt x="8662472" y="527086"/>
                </a:cubicBezTo>
                <a:close/>
                <a:moveTo>
                  <a:pt x="1285449" y="440189"/>
                </a:moveTo>
                <a:cubicBezTo>
                  <a:pt x="1192652" y="445017"/>
                  <a:pt x="1114874" y="469423"/>
                  <a:pt x="1052115" y="513408"/>
                </a:cubicBezTo>
                <a:cubicBezTo>
                  <a:pt x="1007057" y="545056"/>
                  <a:pt x="971923" y="586761"/>
                  <a:pt x="946712" y="638524"/>
                </a:cubicBezTo>
                <a:cubicBezTo>
                  <a:pt x="921501" y="690286"/>
                  <a:pt x="908895" y="746743"/>
                  <a:pt x="908895" y="807892"/>
                </a:cubicBezTo>
                <a:cubicBezTo>
                  <a:pt x="908895" y="927510"/>
                  <a:pt x="959317" y="1023258"/>
                  <a:pt x="1060161" y="1095135"/>
                </a:cubicBezTo>
                <a:cubicBezTo>
                  <a:pt x="1082689" y="1111764"/>
                  <a:pt x="1106157" y="1126246"/>
                  <a:pt x="1130563" y="1138584"/>
                </a:cubicBezTo>
                <a:cubicBezTo>
                  <a:pt x="1154970" y="1150921"/>
                  <a:pt x="1200162" y="1171572"/>
                  <a:pt x="1266139" y="1200538"/>
                </a:cubicBezTo>
                <a:cubicBezTo>
                  <a:pt x="1326215" y="1226822"/>
                  <a:pt x="1366982" y="1248814"/>
                  <a:pt x="1388438" y="1266516"/>
                </a:cubicBezTo>
                <a:cubicBezTo>
                  <a:pt x="1420622" y="1293872"/>
                  <a:pt x="1436714" y="1325520"/>
                  <a:pt x="1436714" y="1361459"/>
                </a:cubicBezTo>
                <a:cubicBezTo>
                  <a:pt x="1436714" y="1395788"/>
                  <a:pt x="1426388" y="1423011"/>
                  <a:pt x="1405737" y="1443126"/>
                </a:cubicBezTo>
                <a:cubicBezTo>
                  <a:pt x="1385086" y="1463241"/>
                  <a:pt x="1351426" y="1478931"/>
                  <a:pt x="1304759" y="1490195"/>
                </a:cubicBezTo>
                <a:lnTo>
                  <a:pt x="1304759" y="1581920"/>
                </a:lnTo>
                <a:cubicBezTo>
                  <a:pt x="1338016" y="1581920"/>
                  <a:pt x="1373821" y="1576958"/>
                  <a:pt x="1412174" y="1567034"/>
                </a:cubicBezTo>
                <a:cubicBezTo>
                  <a:pt x="1450527" y="1557111"/>
                  <a:pt x="1485795" y="1543567"/>
                  <a:pt x="1517979" y="1526402"/>
                </a:cubicBezTo>
                <a:cubicBezTo>
                  <a:pt x="1578056" y="1493681"/>
                  <a:pt x="1625259" y="1448624"/>
                  <a:pt x="1659589" y="1391229"/>
                </a:cubicBezTo>
                <a:cubicBezTo>
                  <a:pt x="1693919" y="1333834"/>
                  <a:pt x="1711084" y="1270539"/>
                  <a:pt x="1711084" y="1201343"/>
                </a:cubicBezTo>
                <a:cubicBezTo>
                  <a:pt x="1711084" y="1109618"/>
                  <a:pt x="1679436" y="1030499"/>
                  <a:pt x="1616141" y="963985"/>
                </a:cubicBezTo>
                <a:cubicBezTo>
                  <a:pt x="1592539" y="938774"/>
                  <a:pt x="1567462" y="917721"/>
                  <a:pt x="1540910" y="900824"/>
                </a:cubicBezTo>
                <a:cubicBezTo>
                  <a:pt x="1514358" y="883927"/>
                  <a:pt x="1476944" y="865019"/>
                  <a:pt x="1428668" y="844100"/>
                </a:cubicBezTo>
                <a:cubicBezTo>
                  <a:pt x="1349281" y="809233"/>
                  <a:pt x="1298323" y="785632"/>
                  <a:pt x="1275794" y="773295"/>
                </a:cubicBezTo>
                <a:cubicBezTo>
                  <a:pt x="1243074" y="755057"/>
                  <a:pt x="1219472" y="735880"/>
                  <a:pt x="1204989" y="715765"/>
                </a:cubicBezTo>
                <a:cubicBezTo>
                  <a:pt x="1190506" y="695650"/>
                  <a:pt x="1183265" y="672183"/>
                  <a:pt x="1183265" y="645363"/>
                </a:cubicBezTo>
                <a:cubicBezTo>
                  <a:pt x="1183265" y="617470"/>
                  <a:pt x="1191981" y="594002"/>
                  <a:pt x="1209414" y="574960"/>
                </a:cubicBezTo>
                <a:cubicBezTo>
                  <a:pt x="1226847" y="555918"/>
                  <a:pt x="1252192" y="541837"/>
                  <a:pt x="1285449" y="53271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dist="50800" dir="2700000" algn="tl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8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850011" y="2890050"/>
            <a:ext cx="0" cy="1195421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3073" y="2434166"/>
            <a:ext cx="604220" cy="6042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More Sugar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793247" y="2434166"/>
            <a:ext cx="604220" cy="60422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More Sugar"/>
                </a:rPr>
                <a:t>2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2288358">
            <a:off x="8763766" y="-926931"/>
            <a:ext cx="8076713" cy="5872223"/>
          </a:xfrm>
          <a:custGeom>
            <a:avLst/>
            <a:gdLst/>
            <a:ahLst/>
            <a:cxnLst/>
            <a:rect l="l" t="t" r="r" b="b"/>
            <a:pathLst>
              <a:path w="12115070" h="8808334">
                <a:moveTo>
                  <a:pt x="0" y="0"/>
                </a:moveTo>
                <a:lnTo>
                  <a:pt x="12115069" y="0"/>
                </a:lnTo>
                <a:lnTo>
                  <a:pt x="12115069" y="8808334"/>
                </a:lnTo>
                <a:lnTo>
                  <a:pt x="0" y="8808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491305" y="2434166"/>
            <a:ext cx="604220" cy="60422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More Sugar"/>
                </a:rPr>
                <a:t>3</a:t>
              </a:r>
            </a:p>
          </p:txBody>
        </p:sp>
      </p:grpSp>
      <p:sp>
        <p:nvSpPr>
          <p:cNvPr id="13" name="Freeform 13"/>
          <p:cNvSpPr/>
          <p:nvPr/>
        </p:nvSpPr>
        <p:spPr>
          <a:xfrm rot="-3669059">
            <a:off x="-2551361" y="-1353745"/>
            <a:ext cx="6339997" cy="5164216"/>
          </a:xfrm>
          <a:custGeom>
            <a:avLst/>
            <a:gdLst/>
            <a:ahLst/>
            <a:cxnLst/>
            <a:rect l="l" t="t" r="r" b="b"/>
            <a:pathLst>
              <a:path w="9509996" h="7746324">
                <a:moveTo>
                  <a:pt x="0" y="0"/>
                </a:moveTo>
                <a:lnTo>
                  <a:pt x="9509996" y="0"/>
                </a:lnTo>
                <a:lnTo>
                  <a:pt x="9509996" y="7746325"/>
                </a:lnTo>
                <a:lnTo>
                  <a:pt x="0" y="7746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1176416">
            <a:off x="-1115015" y="-760892"/>
            <a:ext cx="3645221" cy="3626994"/>
          </a:xfrm>
          <a:custGeom>
            <a:avLst/>
            <a:gdLst/>
            <a:ahLst/>
            <a:cxnLst/>
            <a:rect l="l" t="t" r="r" b="b"/>
            <a:pathLst>
              <a:path w="5467831" h="5440491">
                <a:moveTo>
                  <a:pt x="0" y="0"/>
                </a:moveTo>
                <a:lnTo>
                  <a:pt x="5467831" y="0"/>
                </a:lnTo>
                <a:lnTo>
                  <a:pt x="5467831" y="5440491"/>
                </a:lnTo>
                <a:lnTo>
                  <a:pt x="0" y="5440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4524812">
            <a:off x="10119845" y="1401486"/>
            <a:ext cx="3720488" cy="4055028"/>
          </a:xfrm>
          <a:custGeom>
            <a:avLst/>
            <a:gdLst/>
            <a:ahLst/>
            <a:cxnLst/>
            <a:rect l="l" t="t" r="r" b="b"/>
            <a:pathLst>
              <a:path w="5580732" h="6082542">
                <a:moveTo>
                  <a:pt x="0" y="0"/>
                </a:moveTo>
                <a:lnTo>
                  <a:pt x="5580732" y="0"/>
                </a:lnTo>
                <a:lnTo>
                  <a:pt x="5580732" y="6082542"/>
                </a:lnTo>
                <a:lnTo>
                  <a:pt x="0" y="60825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967244" y="3500273"/>
            <a:ext cx="2735878" cy="476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5"/>
              </a:lnSpc>
            </a:pPr>
            <a:r>
              <a:rPr lang="en-US" sz="2133">
                <a:solidFill>
                  <a:srgbClr val="FFFFFF"/>
                </a:solidFill>
                <a:latin typeface="More Sugar"/>
              </a:rPr>
              <a:t>Create an Extensive Culinary Database: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67240" y="3500273"/>
            <a:ext cx="2088361" cy="476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5"/>
              </a:lnSpc>
            </a:pPr>
            <a:r>
              <a:rPr lang="en-US" sz="2133">
                <a:solidFill>
                  <a:srgbClr val="FFFFFF"/>
                </a:solidFill>
                <a:latin typeface="More Sugar"/>
              </a:rPr>
              <a:t>Empower Small Food Ventures: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63814" y="3442406"/>
            <a:ext cx="2088361" cy="476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5"/>
              </a:lnSpc>
            </a:pPr>
            <a:r>
              <a:rPr lang="en-US" sz="2133">
                <a:solidFill>
                  <a:srgbClr val="FFFFFF"/>
                </a:solidFill>
                <a:latin typeface="More Sugar"/>
              </a:rPr>
              <a:t>Elevate User Experience:</a:t>
            </a:r>
          </a:p>
        </p:txBody>
      </p:sp>
      <p:sp>
        <p:nvSpPr>
          <p:cNvPr id="19" name="Freeform 19"/>
          <p:cNvSpPr/>
          <p:nvPr/>
        </p:nvSpPr>
        <p:spPr>
          <a:xfrm>
            <a:off x="-636579" y="6082673"/>
            <a:ext cx="7943523" cy="3177409"/>
          </a:xfrm>
          <a:custGeom>
            <a:avLst/>
            <a:gdLst/>
            <a:ahLst/>
            <a:cxnLst/>
            <a:rect l="l" t="t" r="r" b="b"/>
            <a:pathLst>
              <a:path w="11915285" h="4766114">
                <a:moveTo>
                  <a:pt x="0" y="0"/>
                </a:moveTo>
                <a:lnTo>
                  <a:pt x="11915285" y="0"/>
                </a:lnTo>
                <a:lnTo>
                  <a:pt x="11915285" y="4766114"/>
                </a:lnTo>
                <a:lnTo>
                  <a:pt x="0" y="47661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4023445" y="4426053"/>
            <a:ext cx="604220" cy="60422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More Sugar"/>
                </a:rPr>
                <a:t>4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887085" y="4425504"/>
            <a:ext cx="604220" cy="60422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More Sugar"/>
                </a:rPr>
                <a:t>5</a:t>
              </a:r>
            </a:p>
          </p:txBody>
        </p:sp>
      </p:grpSp>
      <p:sp>
        <p:nvSpPr>
          <p:cNvPr id="26" name="AutoShape 26"/>
          <p:cNvSpPr/>
          <p:nvPr/>
        </p:nvSpPr>
        <p:spPr>
          <a:xfrm flipV="1">
            <a:off x="6130470" y="4651752"/>
            <a:ext cx="0" cy="1195421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flipV="1">
            <a:off x="7793587" y="2890050"/>
            <a:ext cx="0" cy="1195421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2957616" y="5320673"/>
            <a:ext cx="2735878" cy="476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4"/>
              </a:lnSpc>
            </a:pPr>
            <a:r>
              <a:rPr lang="en-US" sz="2133">
                <a:solidFill>
                  <a:srgbClr val="FFFFFF"/>
                </a:solidFill>
                <a:latin typeface="More Sugar"/>
              </a:rPr>
              <a:t>Foster Culinary Exploration: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813562" y="5320673"/>
            <a:ext cx="2735878" cy="245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4"/>
              </a:lnSpc>
            </a:pPr>
            <a:r>
              <a:rPr lang="en-US" sz="2133">
                <a:solidFill>
                  <a:srgbClr val="FFFFFF"/>
                </a:solidFill>
                <a:latin typeface="More Sugar"/>
              </a:rPr>
              <a:t>Boost Local Economy: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637293" y="526626"/>
            <a:ext cx="6124133" cy="115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0"/>
              </a:lnSpc>
            </a:pPr>
            <a:r>
              <a:rPr lang="en-US" sz="9334">
                <a:solidFill>
                  <a:srgbClr val="DD6213"/>
                </a:solidFill>
                <a:latin typeface="Funtastic Bold"/>
              </a:rPr>
              <a:t>OBJECTIVE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D0C5E5-46DF-E6B9-99E5-A980ED88BC9F}"/>
              </a:ext>
            </a:extLst>
          </p:cNvPr>
          <p:cNvSpPr txBox="1"/>
          <p:nvPr/>
        </p:nvSpPr>
        <p:spPr>
          <a:xfrm>
            <a:off x="10341645" y="98923"/>
            <a:ext cx="185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DMDD Group - 6</a:t>
            </a:r>
          </a:p>
        </p:txBody>
      </p:sp>
    </p:spTree>
    <p:extLst>
      <p:ext uri="{BB962C8B-B14F-4D97-AF65-F5344CB8AC3E}">
        <p14:creationId xmlns:p14="http://schemas.microsoft.com/office/powerpoint/2010/main" val="1435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4520" y="1851870"/>
            <a:ext cx="3195481" cy="684384"/>
            <a:chOff x="0" y="0"/>
            <a:chExt cx="1897536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7536" cy="406400"/>
            </a:xfrm>
            <a:custGeom>
              <a:avLst/>
              <a:gdLst/>
              <a:ahLst/>
              <a:cxnLst/>
              <a:rect l="l" t="t" r="r" b="b"/>
              <a:pathLst>
                <a:path w="1897536" h="406400">
                  <a:moveTo>
                    <a:pt x="1694336" y="0"/>
                  </a:moveTo>
                  <a:cubicBezTo>
                    <a:pt x="1806560" y="0"/>
                    <a:pt x="1897536" y="90976"/>
                    <a:pt x="1897536" y="203200"/>
                  </a:cubicBezTo>
                  <a:cubicBezTo>
                    <a:pt x="1897536" y="315424"/>
                    <a:pt x="1806560" y="406400"/>
                    <a:pt x="16943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97536" cy="454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More Sugar"/>
                </a:rPr>
                <a:t>GOAL - 1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3315252" y="682601"/>
            <a:ext cx="6077110" cy="5150351"/>
          </a:xfrm>
          <a:custGeom>
            <a:avLst/>
            <a:gdLst/>
            <a:ahLst/>
            <a:cxnLst/>
            <a:rect l="l" t="t" r="r" b="b"/>
            <a:pathLst>
              <a:path w="9115665" h="7725526">
                <a:moveTo>
                  <a:pt x="0" y="0"/>
                </a:moveTo>
                <a:lnTo>
                  <a:pt x="9115666" y="0"/>
                </a:lnTo>
                <a:lnTo>
                  <a:pt x="9115666" y="7725526"/>
                </a:lnTo>
                <a:lnTo>
                  <a:pt x="0" y="7725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444002" y="1851870"/>
            <a:ext cx="3195481" cy="684384"/>
            <a:chOff x="0" y="0"/>
            <a:chExt cx="1897536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97536" cy="406400"/>
            </a:xfrm>
            <a:custGeom>
              <a:avLst/>
              <a:gdLst/>
              <a:ahLst/>
              <a:cxnLst/>
              <a:rect l="l" t="t" r="r" b="b"/>
              <a:pathLst>
                <a:path w="1897536" h="406400">
                  <a:moveTo>
                    <a:pt x="1694336" y="0"/>
                  </a:moveTo>
                  <a:cubicBezTo>
                    <a:pt x="1806560" y="0"/>
                    <a:pt x="1897536" y="90976"/>
                    <a:pt x="1897536" y="203200"/>
                  </a:cubicBezTo>
                  <a:cubicBezTo>
                    <a:pt x="1897536" y="315424"/>
                    <a:pt x="1806560" y="406400"/>
                    <a:pt x="16943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897536" cy="454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More Sugar"/>
                </a:rPr>
                <a:t>GOAL - 2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54520" y="4135555"/>
            <a:ext cx="3195481" cy="684384"/>
            <a:chOff x="0" y="0"/>
            <a:chExt cx="1897536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97536" cy="406400"/>
            </a:xfrm>
            <a:custGeom>
              <a:avLst/>
              <a:gdLst/>
              <a:ahLst/>
              <a:cxnLst/>
              <a:rect l="l" t="t" r="r" b="b"/>
              <a:pathLst>
                <a:path w="1897536" h="406400">
                  <a:moveTo>
                    <a:pt x="1694336" y="0"/>
                  </a:moveTo>
                  <a:cubicBezTo>
                    <a:pt x="1806560" y="0"/>
                    <a:pt x="1897536" y="90976"/>
                    <a:pt x="1897536" y="203200"/>
                  </a:cubicBezTo>
                  <a:cubicBezTo>
                    <a:pt x="1897536" y="315424"/>
                    <a:pt x="1806560" y="406400"/>
                    <a:pt x="16943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897536" cy="454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More Sugar"/>
                </a:rPr>
                <a:t>GOAL - 3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444002" y="4135555"/>
            <a:ext cx="3195481" cy="684384"/>
            <a:chOff x="0" y="0"/>
            <a:chExt cx="1897536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97536" cy="406400"/>
            </a:xfrm>
            <a:custGeom>
              <a:avLst/>
              <a:gdLst/>
              <a:ahLst/>
              <a:cxnLst/>
              <a:rect l="l" t="t" r="r" b="b"/>
              <a:pathLst>
                <a:path w="1897536" h="406400">
                  <a:moveTo>
                    <a:pt x="1694336" y="0"/>
                  </a:moveTo>
                  <a:cubicBezTo>
                    <a:pt x="1806560" y="0"/>
                    <a:pt x="1897536" y="90976"/>
                    <a:pt x="1897536" y="203200"/>
                  </a:cubicBezTo>
                  <a:cubicBezTo>
                    <a:pt x="1897536" y="315424"/>
                    <a:pt x="1806560" y="406400"/>
                    <a:pt x="16943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897536" cy="454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r>
                <a:rPr lang="en-US" sz="1666">
                  <a:solidFill>
                    <a:srgbClr val="FFFFFF"/>
                  </a:solidFill>
                  <a:latin typeface="More Sugar"/>
                </a:rPr>
                <a:t>GOAL - 4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1220473" y="1563324"/>
            <a:ext cx="3376197" cy="3388906"/>
          </a:xfrm>
          <a:custGeom>
            <a:avLst/>
            <a:gdLst/>
            <a:ahLst/>
            <a:cxnLst/>
            <a:rect l="l" t="t" r="r" b="b"/>
            <a:pathLst>
              <a:path w="5064296" h="5083359">
                <a:moveTo>
                  <a:pt x="0" y="0"/>
                </a:moveTo>
                <a:lnTo>
                  <a:pt x="5064296" y="0"/>
                </a:lnTo>
                <a:lnTo>
                  <a:pt x="5064296" y="5083359"/>
                </a:lnTo>
                <a:lnTo>
                  <a:pt x="0" y="50833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3852456">
            <a:off x="8077396" y="-991689"/>
            <a:ext cx="8076713" cy="5872223"/>
          </a:xfrm>
          <a:custGeom>
            <a:avLst/>
            <a:gdLst/>
            <a:ahLst/>
            <a:cxnLst/>
            <a:rect l="l" t="t" r="r" b="b"/>
            <a:pathLst>
              <a:path w="12115070" h="8808334">
                <a:moveTo>
                  <a:pt x="0" y="0"/>
                </a:moveTo>
                <a:lnTo>
                  <a:pt x="12115070" y="0"/>
                </a:lnTo>
                <a:lnTo>
                  <a:pt x="12115070" y="8808334"/>
                </a:lnTo>
                <a:lnTo>
                  <a:pt x="0" y="8808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9595242" y="-944997"/>
            <a:ext cx="5041020" cy="4826777"/>
          </a:xfrm>
          <a:custGeom>
            <a:avLst/>
            <a:gdLst/>
            <a:ahLst/>
            <a:cxnLst/>
            <a:rect l="l" t="t" r="r" b="b"/>
            <a:pathLst>
              <a:path w="7561530" h="7240165">
                <a:moveTo>
                  <a:pt x="0" y="0"/>
                </a:moveTo>
                <a:lnTo>
                  <a:pt x="7561530" y="0"/>
                </a:lnTo>
                <a:lnTo>
                  <a:pt x="7561530" y="7240165"/>
                </a:lnTo>
                <a:lnTo>
                  <a:pt x="0" y="72401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123742" y="589332"/>
            <a:ext cx="3503483" cy="115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0"/>
              </a:lnSpc>
            </a:pPr>
            <a:r>
              <a:rPr lang="en-US" sz="9334">
                <a:solidFill>
                  <a:srgbClr val="DD6213"/>
                </a:solidFill>
                <a:latin typeface="Funtastic Bold"/>
              </a:rPr>
              <a:t>GOALS</a:t>
            </a:r>
          </a:p>
        </p:txBody>
      </p:sp>
      <p:sp>
        <p:nvSpPr>
          <p:cNvPr id="19" name="AutoShape 19"/>
          <p:cNvSpPr/>
          <p:nvPr/>
        </p:nvSpPr>
        <p:spPr>
          <a:xfrm flipV="1">
            <a:off x="6139202" y="2194062"/>
            <a:ext cx="0" cy="1694453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V="1">
            <a:off x="6120152" y="4477747"/>
            <a:ext cx="0" cy="2117139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262478" y="2657923"/>
            <a:ext cx="3526184" cy="1190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1"/>
              </a:lnSpc>
            </a:pPr>
            <a:r>
              <a:rPr lang="en-US" sz="1816" u="sng">
                <a:solidFill>
                  <a:srgbClr val="FFFFFF"/>
                </a:solidFill>
                <a:latin typeface="More Sugar"/>
              </a:rPr>
              <a:t>Comprehensive Cuisine Catalog:</a:t>
            </a:r>
            <a:r>
              <a:rPr lang="en-US" sz="1816">
                <a:solidFill>
                  <a:srgbClr val="FFFFFF"/>
                </a:solidFill>
                <a:latin typeface="More Sugar"/>
              </a:rPr>
              <a:t> </a:t>
            </a:r>
          </a:p>
          <a:p>
            <a:pPr algn="ctr">
              <a:lnSpc>
                <a:spcPts val="1561"/>
              </a:lnSpc>
            </a:pPr>
            <a:endParaRPr lang="en-US" sz="1816">
              <a:solidFill>
                <a:srgbClr val="FFFFFF"/>
              </a:solidFill>
              <a:latin typeface="More Sugar"/>
            </a:endParaRPr>
          </a:p>
          <a:p>
            <a:pPr algn="ctr">
              <a:lnSpc>
                <a:spcPts val="1504"/>
              </a:lnSpc>
            </a:pPr>
            <a:r>
              <a:rPr lang="en-US" sz="1749">
                <a:solidFill>
                  <a:srgbClr val="FFFFFF"/>
                </a:solidFill>
                <a:latin typeface="More Sugar"/>
              </a:rPr>
              <a:t>Establishing a centralized repository of diverse culinary options, providing users with easy access to a wide array of cuisines and local eateries.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74427" y="2624437"/>
            <a:ext cx="3526184" cy="1305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1"/>
              </a:lnSpc>
            </a:pPr>
            <a:r>
              <a:rPr lang="en-US" sz="1816" u="sng">
                <a:solidFill>
                  <a:srgbClr val="FFFFFF"/>
                </a:solidFill>
                <a:latin typeface="More Sugar"/>
              </a:rPr>
              <a:t>User-Friendly Interface: </a:t>
            </a:r>
          </a:p>
          <a:p>
            <a:pPr algn="ctr">
              <a:lnSpc>
                <a:spcPts val="1504"/>
              </a:lnSpc>
            </a:pPr>
            <a:endParaRPr lang="en-US" sz="1816" u="sng">
              <a:solidFill>
                <a:srgbClr val="FFFFFF"/>
              </a:solidFill>
              <a:latin typeface="More Sugar"/>
            </a:endParaRPr>
          </a:p>
          <a:p>
            <a:pPr algn="ctr">
              <a:lnSpc>
                <a:spcPts val="1390"/>
              </a:lnSpc>
            </a:pPr>
            <a:r>
              <a:rPr lang="en-US" sz="1616">
                <a:solidFill>
                  <a:srgbClr val="FFFFFF"/>
                </a:solidFill>
                <a:latin typeface="More Sugar"/>
              </a:rPr>
              <a:t>Developing an intuitive and streamlined platform interface for efficient navigation and management of restaurant information, saving users' time and enhancing their dining experiences.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89168" y="4991390"/>
            <a:ext cx="3526184" cy="154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4"/>
              </a:lnSpc>
            </a:pPr>
            <a:r>
              <a:rPr lang="en-US" sz="1749" u="sng">
                <a:solidFill>
                  <a:srgbClr val="FFFFFF"/>
                </a:solidFill>
                <a:latin typeface="More Sugar"/>
              </a:rPr>
              <a:t>Personalized Recommendations: </a:t>
            </a:r>
          </a:p>
          <a:p>
            <a:pPr algn="ctr">
              <a:lnSpc>
                <a:spcPts val="1504"/>
              </a:lnSpc>
            </a:pPr>
            <a:endParaRPr lang="en-US" sz="1749" u="sng">
              <a:solidFill>
                <a:srgbClr val="FFFFFF"/>
              </a:solidFill>
              <a:latin typeface="More Sugar"/>
            </a:endParaRPr>
          </a:p>
          <a:p>
            <a:pPr algn="ctr">
              <a:lnSpc>
                <a:spcPts val="1504"/>
              </a:lnSpc>
            </a:pPr>
            <a:r>
              <a:rPr lang="en-US" sz="1749">
                <a:solidFill>
                  <a:srgbClr val="FFFFFF"/>
                </a:solidFill>
                <a:latin typeface="More Sugar"/>
              </a:rPr>
              <a:t>Implementing an advanced recommendation system that analyzes user preferences and dining habits to offer tailored suggestions, thus providing a unified experience for all users seeking culinary exploration.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25664" y="4991389"/>
            <a:ext cx="3631019" cy="154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9"/>
              </a:lnSpc>
            </a:pPr>
            <a:r>
              <a:rPr lang="en-US" sz="1801" u="sng">
                <a:solidFill>
                  <a:srgbClr val="FFFFFF"/>
                </a:solidFill>
                <a:latin typeface="More Sugar"/>
              </a:rPr>
              <a:t>Seamless Integration:</a:t>
            </a:r>
          </a:p>
          <a:p>
            <a:pPr algn="ctr">
              <a:lnSpc>
                <a:spcPts val="1549"/>
              </a:lnSpc>
            </a:pPr>
            <a:endParaRPr lang="en-US" sz="1801" u="sng">
              <a:solidFill>
                <a:srgbClr val="FFFFFF"/>
              </a:solidFill>
              <a:latin typeface="More Sugar"/>
            </a:endParaRPr>
          </a:p>
          <a:p>
            <a:pPr algn="ctr">
              <a:lnSpc>
                <a:spcPts val="1490"/>
              </a:lnSpc>
            </a:pPr>
            <a:r>
              <a:rPr lang="en-US" sz="1733">
                <a:solidFill>
                  <a:srgbClr val="FFFFFF"/>
                </a:solidFill>
                <a:latin typeface="More Sugar"/>
              </a:rPr>
              <a:t>Integrating various aspects of restaurant management, including menus, reviews, ratings, and health inspection results, into a cohesive system, ensuring a seamless and holistic dining experience for users.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77A80E-28F3-62E8-944D-ECFC73FF37E3}"/>
              </a:ext>
            </a:extLst>
          </p:cNvPr>
          <p:cNvSpPr txBox="1"/>
          <p:nvPr/>
        </p:nvSpPr>
        <p:spPr>
          <a:xfrm>
            <a:off x="111180" y="57574"/>
            <a:ext cx="185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DMDD Group - 6</a:t>
            </a:r>
          </a:p>
        </p:txBody>
      </p:sp>
    </p:spTree>
    <p:extLst>
      <p:ext uri="{BB962C8B-B14F-4D97-AF65-F5344CB8AC3E}">
        <p14:creationId xmlns:p14="http://schemas.microsoft.com/office/powerpoint/2010/main" val="25585748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6476949" y="1595174"/>
            <a:ext cx="6172200" cy="6160978"/>
          </a:xfrm>
          <a:custGeom>
            <a:avLst/>
            <a:gdLst/>
            <a:ahLst/>
            <a:cxnLst/>
            <a:rect l="l" t="t" r="r" b="b"/>
            <a:pathLst>
              <a:path w="9258300" h="9241467">
                <a:moveTo>
                  <a:pt x="0" y="0"/>
                </a:moveTo>
                <a:lnTo>
                  <a:pt x="9258300" y="0"/>
                </a:lnTo>
                <a:lnTo>
                  <a:pt x="9258300" y="9241467"/>
                </a:lnTo>
                <a:lnTo>
                  <a:pt x="0" y="9241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6588975">
            <a:off x="-4205374" y="-592207"/>
            <a:ext cx="7997722" cy="6778069"/>
          </a:xfrm>
          <a:custGeom>
            <a:avLst/>
            <a:gdLst/>
            <a:ahLst/>
            <a:cxnLst/>
            <a:rect l="l" t="t" r="r" b="b"/>
            <a:pathLst>
              <a:path w="11996583" h="10167104">
                <a:moveTo>
                  <a:pt x="0" y="0"/>
                </a:moveTo>
                <a:lnTo>
                  <a:pt x="11996583" y="0"/>
                </a:lnTo>
                <a:lnTo>
                  <a:pt x="11996583" y="10167104"/>
                </a:lnTo>
                <a:lnTo>
                  <a:pt x="0" y="10167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151808" y="-1977442"/>
            <a:ext cx="7943523" cy="3177409"/>
          </a:xfrm>
          <a:custGeom>
            <a:avLst/>
            <a:gdLst/>
            <a:ahLst/>
            <a:cxnLst/>
            <a:rect l="l" t="t" r="r" b="b"/>
            <a:pathLst>
              <a:path w="11915285" h="4766114">
                <a:moveTo>
                  <a:pt x="0" y="0"/>
                </a:moveTo>
                <a:lnTo>
                  <a:pt x="11915285" y="0"/>
                </a:lnTo>
                <a:lnTo>
                  <a:pt x="11915285" y="4766114"/>
                </a:lnTo>
                <a:lnTo>
                  <a:pt x="0" y="47661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28357" y="342900"/>
            <a:ext cx="11135286" cy="621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0"/>
              </a:lnSpc>
            </a:pPr>
            <a:r>
              <a:rPr lang="en-US" sz="5000">
                <a:solidFill>
                  <a:srgbClr val="DD6213"/>
                </a:solidFill>
                <a:latin typeface="Funtastic Bold"/>
              </a:rPr>
              <a:t>ERD - ENTITY RELATIONSHIP DIAGRAM</a:t>
            </a:r>
          </a:p>
        </p:txBody>
      </p:sp>
      <p:sp>
        <p:nvSpPr>
          <p:cNvPr id="6" name="Freeform 6"/>
          <p:cNvSpPr/>
          <p:nvPr/>
        </p:nvSpPr>
        <p:spPr>
          <a:xfrm>
            <a:off x="11580170" y="-258219"/>
            <a:ext cx="939299" cy="944019"/>
          </a:xfrm>
          <a:custGeom>
            <a:avLst/>
            <a:gdLst/>
            <a:ahLst/>
            <a:cxnLst/>
            <a:rect l="l" t="t" r="r" b="b"/>
            <a:pathLst>
              <a:path w="1408948" h="1416029">
                <a:moveTo>
                  <a:pt x="0" y="0"/>
                </a:moveTo>
                <a:lnTo>
                  <a:pt x="1408948" y="0"/>
                </a:lnTo>
                <a:lnTo>
                  <a:pt x="1408948" y="1416029"/>
                </a:lnTo>
                <a:lnTo>
                  <a:pt x="0" y="14160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831181" y="2653635"/>
            <a:ext cx="2264788" cy="2296363"/>
          </a:xfrm>
          <a:custGeom>
            <a:avLst/>
            <a:gdLst/>
            <a:ahLst/>
            <a:cxnLst/>
            <a:rect l="l" t="t" r="r" b="b"/>
            <a:pathLst>
              <a:path w="3397182" h="3444545">
                <a:moveTo>
                  <a:pt x="0" y="0"/>
                </a:moveTo>
                <a:lnTo>
                  <a:pt x="3397182" y="0"/>
                </a:lnTo>
                <a:lnTo>
                  <a:pt x="3397182" y="3444545"/>
                </a:lnTo>
                <a:lnTo>
                  <a:pt x="0" y="34445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378826" y="998796"/>
            <a:ext cx="7184224" cy="5859205"/>
          </a:xfrm>
          <a:custGeom>
            <a:avLst/>
            <a:gdLst/>
            <a:ahLst/>
            <a:cxnLst/>
            <a:rect l="l" t="t" r="r" b="b"/>
            <a:pathLst>
              <a:path w="10776336" h="8788807">
                <a:moveTo>
                  <a:pt x="0" y="0"/>
                </a:moveTo>
                <a:lnTo>
                  <a:pt x="10776335" y="0"/>
                </a:lnTo>
                <a:lnTo>
                  <a:pt x="10776335" y="8788807"/>
                </a:lnTo>
                <a:lnTo>
                  <a:pt x="0" y="8788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50" r="-17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D6D32A-1E6C-7B10-6BC2-3EF5CECC748C}"/>
              </a:ext>
            </a:extLst>
          </p:cNvPr>
          <p:cNvSpPr txBox="1"/>
          <p:nvPr/>
        </p:nvSpPr>
        <p:spPr>
          <a:xfrm>
            <a:off x="0" y="15027"/>
            <a:ext cx="185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DMDD Group - 6</a:t>
            </a:r>
          </a:p>
        </p:txBody>
      </p:sp>
    </p:spTree>
    <p:extLst>
      <p:ext uri="{BB962C8B-B14F-4D97-AF65-F5344CB8AC3E}">
        <p14:creationId xmlns:p14="http://schemas.microsoft.com/office/powerpoint/2010/main" val="23417042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722" y="-110364"/>
            <a:ext cx="977189" cy="977185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8124" r="-281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6476949" y="1595174"/>
            <a:ext cx="6172200" cy="6160978"/>
          </a:xfrm>
          <a:custGeom>
            <a:avLst/>
            <a:gdLst/>
            <a:ahLst/>
            <a:cxnLst/>
            <a:rect l="l" t="t" r="r" b="b"/>
            <a:pathLst>
              <a:path w="9258300" h="9241467">
                <a:moveTo>
                  <a:pt x="0" y="0"/>
                </a:moveTo>
                <a:lnTo>
                  <a:pt x="9258300" y="0"/>
                </a:lnTo>
                <a:lnTo>
                  <a:pt x="9258300" y="9241467"/>
                </a:lnTo>
                <a:lnTo>
                  <a:pt x="0" y="92414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6588975">
            <a:off x="-4205374" y="-592207"/>
            <a:ext cx="7997722" cy="6778069"/>
          </a:xfrm>
          <a:custGeom>
            <a:avLst/>
            <a:gdLst/>
            <a:ahLst/>
            <a:cxnLst/>
            <a:rect l="l" t="t" r="r" b="b"/>
            <a:pathLst>
              <a:path w="11996583" h="10167104">
                <a:moveTo>
                  <a:pt x="0" y="0"/>
                </a:moveTo>
                <a:lnTo>
                  <a:pt x="11996583" y="0"/>
                </a:lnTo>
                <a:lnTo>
                  <a:pt x="11996583" y="10167104"/>
                </a:lnTo>
                <a:lnTo>
                  <a:pt x="0" y="1016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372661" y="-1977442"/>
            <a:ext cx="7943523" cy="3177409"/>
          </a:xfrm>
          <a:custGeom>
            <a:avLst/>
            <a:gdLst/>
            <a:ahLst/>
            <a:cxnLst/>
            <a:rect l="l" t="t" r="r" b="b"/>
            <a:pathLst>
              <a:path w="11915285" h="4766114">
                <a:moveTo>
                  <a:pt x="0" y="0"/>
                </a:moveTo>
                <a:lnTo>
                  <a:pt x="11915284" y="0"/>
                </a:lnTo>
                <a:lnTo>
                  <a:pt x="11915284" y="4766114"/>
                </a:lnTo>
                <a:lnTo>
                  <a:pt x="0" y="4766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-79722" y="142921"/>
            <a:ext cx="11663643" cy="621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0"/>
              </a:lnSpc>
            </a:pPr>
            <a:r>
              <a:rPr lang="en-US" sz="5000">
                <a:solidFill>
                  <a:srgbClr val="DD6213"/>
                </a:solidFill>
                <a:latin typeface="Funtastic Bold"/>
              </a:rPr>
              <a:t>STORED PRODECURE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08872" y="1599857"/>
            <a:ext cx="2249630" cy="549538"/>
            <a:chOff x="0" y="-47625"/>
            <a:chExt cx="1513116" cy="3696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13116" cy="321998"/>
            </a:xfrm>
            <a:custGeom>
              <a:avLst/>
              <a:gdLst/>
              <a:ahLst/>
              <a:cxnLst/>
              <a:rect l="l" t="t" r="r" b="b"/>
              <a:pathLst>
                <a:path w="1513116" h="321998">
                  <a:moveTo>
                    <a:pt x="1309916" y="0"/>
                  </a:moveTo>
                  <a:cubicBezTo>
                    <a:pt x="1422140" y="0"/>
                    <a:pt x="1513116" y="72082"/>
                    <a:pt x="1513116" y="160999"/>
                  </a:cubicBezTo>
                  <a:cubicBezTo>
                    <a:pt x="1513116" y="249916"/>
                    <a:pt x="1422140" y="321998"/>
                    <a:pt x="1309916" y="321998"/>
                  </a:cubicBezTo>
                  <a:lnTo>
                    <a:pt x="203200" y="321998"/>
                  </a:lnTo>
                  <a:cubicBezTo>
                    <a:pt x="90976" y="321998"/>
                    <a:pt x="0" y="249916"/>
                    <a:pt x="0" y="160999"/>
                  </a:cubicBezTo>
                  <a:cubicBezTo>
                    <a:pt x="0" y="7208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513116" cy="36962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426"/>
                </a:lnSpc>
              </a:pPr>
              <a:r>
                <a:rPr lang="en-US" sz="1733" dirty="0">
                  <a:solidFill>
                    <a:srgbClr val="FFFFFF"/>
                  </a:solidFill>
                  <a:latin typeface="More Sugar"/>
                </a:rPr>
                <a:t>GETUSERDETAILS: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73454" y="3522353"/>
            <a:ext cx="2520466" cy="445174"/>
            <a:chOff x="0" y="0"/>
            <a:chExt cx="1695282" cy="2994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95282" cy="299427"/>
            </a:xfrm>
            <a:custGeom>
              <a:avLst/>
              <a:gdLst/>
              <a:ahLst/>
              <a:cxnLst/>
              <a:rect l="l" t="t" r="r" b="b"/>
              <a:pathLst>
                <a:path w="1695282" h="299427">
                  <a:moveTo>
                    <a:pt x="1492082" y="0"/>
                  </a:moveTo>
                  <a:cubicBezTo>
                    <a:pt x="1604307" y="0"/>
                    <a:pt x="1695282" y="67029"/>
                    <a:pt x="1695282" y="149714"/>
                  </a:cubicBezTo>
                  <a:cubicBezTo>
                    <a:pt x="1695282" y="232398"/>
                    <a:pt x="1604307" y="299427"/>
                    <a:pt x="1492082" y="299427"/>
                  </a:cubicBezTo>
                  <a:lnTo>
                    <a:pt x="203200" y="299427"/>
                  </a:lnTo>
                  <a:cubicBezTo>
                    <a:pt x="90976" y="299427"/>
                    <a:pt x="0" y="232398"/>
                    <a:pt x="0" y="149714"/>
                  </a:cubicBezTo>
                  <a:cubicBezTo>
                    <a:pt x="0" y="670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695282" cy="34705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426"/>
                </a:lnSpc>
              </a:pPr>
              <a:r>
                <a:rPr lang="en-US" sz="1733" dirty="0">
                  <a:solidFill>
                    <a:srgbClr val="FFFFFF"/>
                  </a:solidFill>
                  <a:latin typeface="More Sugar"/>
                </a:rPr>
                <a:t>GETAVERAGERATING: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25874" y="5411292"/>
            <a:ext cx="2415626" cy="445174"/>
            <a:chOff x="0" y="0"/>
            <a:chExt cx="1624766" cy="2994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24766" cy="299427"/>
            </a:xfrm>
            <a:custGeom>
              <a:avLst/>
              <a:gdLst/>
              <a:ahLst/>
              <a:cxnLst/>
              <a:rect l="l" t="t" r="r" b="b"/>
              <a:pathLst>
                <a:path w="1624766" h="299427">
                  <a:moveTo>
                    <a:pt x="1421566" y="0"/>
                  </a:moveTo>
                  <a:cubicBezTo>
                    <a:pt x="1533791" y="0"/>
                    <a:pt x="1624766" y="67029"/>
                    <a:pt x="1624766" y="149714"/>
                  </a:cubicBezTo>
                  <a:cubicBezTo>
                    <a:pt x="1624766" y="232398"/>
                    <a:pt x="1533791" y="299427"/>
                    <a:pt x="1421566" y="299427"/>
                  </a:cubicBezTo>
                  <a:lnTo>
                    <a:pt x="203200" y="299427"/>
                  </a:lnTo>
                  <a:cubicBezTo>
                    <a:pt x="90976" y="299427"/>
                    <a:pt x="0" y="232398"/>
                    <a:pt x="0" y="149714"/>
                  </a:cubicBezTo>
                  <a:cubicBezTo>
                    <a:pt x="0" y="670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624766" cy="34705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426"/>
                </a:lnSpc>
              </a:pPr>
              <a:r>
                <a:rPr lang="en-US" sz="1733">
                  <a:solidFill>
                    <a:srgbClr val="FFFFFF"/>
                  </a:solidFill>
                  <a:latin typeface="More Sugar"/>
                </a:rPr>
                <a:t>ADDRATINGREVIEW: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D16A1E3-1626-D3F6-9B2B-9C091DB60F11}"/>
              </a:ext>
            </a:extLst>
          </p:cNvPr>
          <p:cNvSpPr txBox="1"/>
          <p:nvPr/>
        </p:nvSpPr>
        <p:spPr>
          <a:xfrm>
            <a:off x="10341645" y="8896"/>
            <a:ext cx="185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DMDD Group - 6</a:t>
            </a:r>
          </a:p>
        </p:txBody>
      </p:sp>
      <p:pic>
        <p:nvPicPr>
          <p:cNvPr id="26" name="Picture 2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7AA794C-87B4-DEAF-3D36-B1E0E15298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5307" y="3015191"/>
            <a:ext cx="6511258" cy="1722632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88108467-C7C0-2E20-E745-EE6539F251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9572" y="4894632"/>
            <a:ext cx="6416994" cy="1694154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3D698B7E-02D2-4378-3120-28211D925CE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1068"/>
          <a:stretch/>
        </p:blipFill>
        <p:spPr>
          <a:xfrm>
            <a:off x="3265306" y="1017530"/>
            <a:ext cx="6511259" cy="18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3161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10558">
            <a:off x="7310207" y="543073"/>
            <a:ext cx="8076713" cy="5872223"/>
          </a:xfrm>
          <a:custGeom>
            <a:avLst/>
            <a:gdLst/>
            <a:ahLst/>
            <a:cxnLst/>
            <a:rect l="l" t="t" r="r" b="b"/>
            <a:pathLst>
              <a:path w="12115070" h="8808334">
                <a:moveTo>
                  <a:pt x="0" y="0"/>
                </a:moveTo>
                <a:lnTo>
                  <a:pt x="12115069" y="0"/>
                </a:lnTo>
                <a:lnTo>
                  <a:pt x="12115069" y="8808334"/>
                </a:lnTo>
                <a:lnTo>
                  <a:pt x="0" y="8808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215018">
            <a:off x="-2702751" y="609863"/>
            <a:ext cx="7045208" cy="5738642"/>
          </a:xfrm>
          <a:custGeom>
            <a:avLst/>
            <a:gdLst/>
            <a:ahLst/>
            <a:cxnLst/>
            <a:rect l="l" t="t" r="r" b="b"/>
            <a:pathLst>
              <a:path w="10567812" h="8607963">
                <a:moveTo>
                  <a:pt x="0" y="0"/>
                </a:moveTo>
                <a:lnTo>
                  <a:pt x="10567812" y="0"/>
                </a:lnTo>
                <a:lnTo>
                  <a:pt x="10567812" y="8607964"/>
                </a:lnTo>
                <a:lnTo>
                  <a:pt x="0" y="8607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8779219">
            <a:off x="10636026" y="-654746"/>
            <a:ext cx="2197335" cy="2208377"/>
          </a:xfrm>
          <a:custGeom>
            <a:avLst/>
            <a:gdLst/>
            <a:ahLst/>
            <a:cxnLst/>
            <a:rect l="l" t="t" r="r" b="b"/>
            <a:pathLst>
              <a:path w="3296003" h="3312566">
                <a:moveTo>
                  <a:pt x="0" y="0"/>
                </a:moveTo>
                <a:lnTo>
                  <a:pt x="3296003" y="0"/>
                </a:lnTo>
                <a:lnTo>
                  <a:pt x="3296003" y="3312565"/>
                </a:lnTo>
                <a:lnTo>
                  <a:pt x="0" y="33125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6806" y="2200583"/>
            <a:ext cx="4572118" cy="3392236"/>
          </a:xfrm>
          <a:custGeom>
            <a:avLst/>
            <a:gdLst/>
            <a:ahLst/>
            <a:cxnLst/>
            <a:rect l="l" t="t" r="r" b="b"/>
            <a:pathLst>
              <a:path w="6858177" h="5088354">
                <a:moveTo>
                  <a:pt x="0" y="0"/>
                </a:moveTo>
                <a:lnTo>
                  <a:pt x="6858178" y="0"/>
                </a:lnTo>
                <a:lnTo>
                  <a:pt x="6858178" y="5088354"/>
                </a:lnTo>
                <a:lnTo>
                  <a:pt x="0" y="50883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2" t="-3677" r="-26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804725" y="2200583"/>
            <a:ext cx="3353239" cy="3272284"/>
          </a:xfrm>
          <a:custGeom>
            <a:avLst/>
            <a:gdLst/>
            <a:ahLst/>
            <a:cxnLst/>
            <a:rect l="l" t="t" r="r" b="b"/>
            <a:pathLst>
              <a:path w="5029858" h="4908426">
                <a:moveTo>
                  <a:pt x="0" y="0"/>
                </a:moveTo>
                <a:lnTo>
                  <a:pt x="5029858" y="0"/>
                </a:lnTo>
                <a:lnTo>
                  <a:pt x="5029858" y="4908425"/>
                </a:lnTo>
                <a:lnTo>
                  <a:pt x="0" y="49084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265913" y="2205629"/>
            <a:ext cx="3926087" cy="3052532"/>
          </a:xfrm>
          <a:custGeom>
            <a:avLst/>
            <a:gdLst/>
            <a:ahLst/>
            <a:cxnLst/>
            <a:rect l="l" t="t" r="r" b="b"/>
            <a:pathLst>
              <a:path w="5889130" h="4578798">
                <a:moveTo>
                  <a:pt x="0" y="0"/>
                </a:moveTo>
                <a:lnTo>
                  <a:pt x="5889130" y="0"/>
                </a:lnTo>
                <a:lnTo>
                  <a:pt x="5889130" y="4578798"/>
                </a:lnTo>
                <a:lnTo>
                  <a:pt x="0" y="4578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13868" y="5994581"/>
            <a:ext cx="3289291" cy="604217"/>
            <a:chOff x="0" y="0"/>
            <a:chExt cx="22124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12400" cy="406400"/>
            </a:xfrm>
            <a:custGeom>
              <a:avLst/>
              <a:gdLst/>
              <a:ahLst/>
              <a:cxnLst/>
              <a:rect l="l" t="t" r="r" b="b"/>
              <a:pathLst>
                <a:path w="2212400" h="406400">
                  <a:moveTo>
                    <a:pt x="2009200" y="0"/>
                  </a:moveTo>
                  <a:cubicBezTo>
                    <a:pt x="2121424" y="0"/>
                    <a:pt x="2212400" y="90976"/>
                    <a:pt x="2212400" y="203200"/>
                  </a:cubicBezTo>
                  <a:cubicBezTo>
                    <a:pt x="2212400" y="315424"/>
                    <a:pt x="2121424" y="406400"/>
                    <a:pt x="2009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212400" cy="4826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546"/>
                </a:lnSpc>
              </a:pPr>
              <a:r>
                <a:rPr lang="en-US" sz="2533">
                  <a:solidFill>
                    <a:srgbClr val="FFFFFF"/>
                  </a:solidFill>
                  <a:latin typeface="More Sugar"/>
                </a:rPr>
                <a:t>USER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04725" y="5994581"/>
            <a:ext cx="3289291" cy="604217"/>
            <a:chOff x="0" y="0"/>
            <a:chExt cx="22124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12400" cy="406400"/>
            </a:xfrm>
            <a:custGeom>
              <a:avLst/>
              <a:gdLst/>
              <a:ahLst/>
              <a:cxnLst/>
              <a:rect l="l" t="t" r="r" b="b"/>
              <a:pathLst>
                <a:path w="2212400" h="406400">
                  <a:moveTo>
                    <a:pt x="2009200" y="0"/>
                  </a:moveTo>
                  <a:cubicBezTo>
                    <a:pt x="2121424" y="0"/>
                    <a:pt x="2212400" y="90976"/>
                    <a:pt x="2212400" y="203200"/>
                  </a:cubicBezTo>
                  <a:cubicBezTo>
                    <a:pt x="2212400" y="315424"/>
                    <a:pt x="2121424" y="406400"/>
                    <a:pt x="2009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2212400" cy="4826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546"/>
                </a:lnSpc>
              </a:pPr>
              <a:r>
                <a:rPr lang="en-US" sz="2533">
                  <a:solidFill>
                    <a:srgbClr val="FFFFFF"/>
                  </a:solidFill>
                  <a:latin typeface="More Sugar"/>
                </a:rPr>
                <a:t>VENDOR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13297" y="5994581"/>
            <a:ext cx="3289291" cy="604217"/>
            <a:chOff x="0" y="0"/>
            <a:chExt cx="22124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12400" cy="406400"/>
            </a:xfrm>
            <a:custGeom>
              <a:avLst/>
              <a:gdLst/>
              <a:ahLst/>
              <a:cxnLst/>
              <a:rect l="l" t="t" r="r" b="b"/>
              <a:pathLst>
                <a:path w="2212400" h="406400">
                  <a:moveTo>
                    <a:pt x="2009200" y="0"/>
                  </a:moveTo>
                  <a:cubicBezTo>
                    <a:pt x="2121424" y="0"/>
                    <a:pt x="2212400" y="90976"/>
                    <a:pt x="2212400" y="203200"/>
                  </a:cubicBezTo>
                  <a:cubicBezTo>
                    <a:pt x="2212400" y="315424"/>
                    <a:pt x="2121424" y="406400"/>
                    <a:pt x="2009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78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2212400" cy="4826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546"/>
                </a:lnSpc>
              </a:pPr>
              <a:r>
                <a:rPr lang="en-US" sz="2533">
                  <a:solidFill>
                    <a:srgbClr val="FFFFFF"/>
                  </a:solidFill>
                  <a:latin typeface="More Sugar"/>
                </a:rPr>
                <a:t>EVENT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90209" y="219075"/>
            <a:ext cx="11663643" cy="821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666">
                <a:solidFill>
                  <a:srgbClr val="DD6213"/>
                </a:solidFill>
                <a:latin typeface="Funtastic Bold"/>
              </a:rPr>
              <a:t>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63507-BC7B-FCE8-4895-AB297D29FE10}"/>
              </a:ext>
            </a:extLst>
          </p:cNvPr>
          <p:cNvSpPr txBox="1"/>
          <p:nvPr/>
        </p:nvSpPr>
        <p:spPr>
          <a:xfrm>
            <a:off x="0" y="80110"/>
            <a:ext cx="185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DMDD Group - 6</a:t>
            </a:r>
          </a:p>
        </p:txBody>
      </p:sp>
    </p:spTree>
    <p:extLst>
      <p:ext uri="{BB962C8B-B14F-4D97-AF65-F5344CB8AC3E}">
        <p14:creationId xmlns:p14="http://schemas.microsoft.com/office/powerpoint/2010/main" val="239719840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9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6947166" cy="6934535"/>
          </a:xfrm>
          <a:custGeom>
            <a:avLst/>
            <a:gdLst/>
            <a:ahLst/>
            <a:cxnLst/>
            <a:rect l="l" t="t" r="r" b="b"/>
            <a:pathLst>
              <a:path w="10420749" h="10401802">
                <a:moveTo>
                  <a:pt x="10420749" y="0"/>
                </a:moveTo>
                <a:lnTo>
                  <a:pt x="0" y="0"/>
                </a:lnTo>
                <a:lnTo>
                  <a:pt x="0" y="10401802"/>
                </a:lnTo>
                <a:lnTo>
                  <a:pt x="10420749" y="10401802"/>
                </a:lnTo>
                <a:lnTo>
                  <a:pt x="10420749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0505" y="-604567"/>
            <a:ext cx="1402249" cy="1416413"/>
          </a:xfrm>
          <a:custGeom>
            <a:avLst/>
            <a:gdLst/>
            <a:ahLst/>
            <a:cxnLst/>
            <a:rect l="l" t="t" r="r" b="b"/>
            <a:pathLst>
              <a:path w="2103373" h="2124619">
                <a:moveTo>
                  <a:pt x="0" y="0"/>
                </a:moveTo>
                <a:lnTo>
                  <a:pt x="2103373" y="0"/>
                </a:lnTo>
                <a:lnTo>
                  <a:pt x="2103373" y="2124619"/>
                </a:lnTo>
                <a:lnTo>
                  <a:pt x="0" y="2124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3669059">
            <a:off x="8671187" y="539660"/>
            <a:ext cx="6339997" cy="5164216"/>
          </a:xfrm>
          <a:custGeom>
            <a:avLst/>
            <a:gdLst/>
            <a:ahLst/>
            <a:cxnLst/>
            <a:rect l="l" t="t" r="r" b="b"/>
            <a:pathLst>
              <a:path w="9509996" h="7746324">
                <a:moveTo>
                  <a:pt x="0" y="0"/>
                </a:moveTo>
                <a:lnTo>
                  <a:pt x="9509996" y="0"/>
                </a:lnTo>
                <a:lnTo>
                  <a:pt x="9509996" y="7746324"/>
                </a:lnTo>
                <a:lnTo>
                  <a:pt x="0" y="774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556277" y="103640"/>
            <a:ext cx="569817" cy="528778"/>
          </a:xfrm>
          <a:custGeom>
            <a:avLst/>
            <a:gdLst/>
            <a:ahLst/>
            <a:cxnLst/>
            <a:rect l="l" t="t" r="r" b="b"/>
            <a:pathLst>
              <a:path w="854726" h="793167">
                <a:moveTo>
                  <a:pt x="0" y="0"/>
                </a:moveTo>
                <a:lnTo>
                  <a:pt x="854726" y="0"/>
                </a:lnTo>
                <a:lnTo>
                  <a:pt x="854726" y="793166"/>
                </a:lnTo>
                <a:lnTo>
                  <a:pt x="0" y="7931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151" b="-41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01744" y="2885274"/>
            <a:ext cx="5016914" cy="3983560"/>
          </a:xfrm>
          <a:custGeom>
            <a:avLst/>
            <a:gdLst/>
            <a:ahLst/>
            <a:cxnLst/>
            <a:rect l="l" t="t" r="r" b="b"/>
            <a:pathLst>
              <a:path w="8586333" h="6954930">
                <a:moveTo>
                  <a:pt x="0" y="0"/>
                </a:moveTo>
                <a:lnTo>
                  <a:pt x="8586333" y="0"/>
                </a:lnTo>
                <a:lnTo>
                  <a:pt x="8586333" y="6954930"/>
                </a:lnTo>
                <a:lnTo>
                  <a:pt x="0" y="69549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033067" y="2361665"/>
            <a:ext cx="4939599" cy="4377719"/>
          </a:xfrm>
          <a:custGeom>
            <a:avLst/>
            <a:gdLst/>
            <a:ahLst/>
            <a:cxnLst/>
            <a:rect l="l" t="t" r="r" b="b"/>
            <a:pathLst>
              <a:path w="7409398" h="6566579">
                <a:moveTo>
                  <a:pt x="0" y="0"/>
                </a:moveTo>
                <a:lnTo>
                  <a:pt x="7409398" y="0"/>
                </a:lnTo>
                <a:lnTo>
                  <a:pt x="7409398" y="6566579"/>
                </a:lnTo>
                <a:lnTo>
                  <a:pt x="0" y="65665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096214" y="872167"/>
            <a:ext cx="4813305" cy="1414255"/>
          </a:xfrm>
          <a:custGeom>
            <a:avLst/>
            <a:gdLst/>
            <a:ahLst/>
            <a:cxnLst/>
            <a:rect l="l" t="t" r="r" b="b"/>
            <a:pathLst>
              <a:path w="7219957" h="2121382">
                <a:moveTo>
                  <a:pt x="0" y="0"/>
                </a:moveTo>
                <a:lnTo>
                  <a:pt x="7219958" y="0"/>
                </a:lnTo>
                <a:lnTo>
                  <a:pt x="7219958" y="2121382"/>
                </a:lnTo>
                <a:lnTo>
                  <a:pt x="0" y="21213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533" t="-19426" r="-22092" b="-2024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428505" y="301625"/>
            <a:ext cx="2480801" cy="41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3334">
                <a:solidFill>
                  <a:srgbClr val="DD6213"/>
                </a:solidFill>
                <a:latin typeface="Funtastic Bold"/>
              </a:rPr>
              <a:t>ENCRYPTION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5890" y="555625"/>
            <a:ext cx="5016913" cy="80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3334">
                <a:solidFill>
                  <a:srgbClr val="DD6213"/>
                </a:solidFill>
                <a:latin typeface="Funtastic Bold"/>
              </a:rPr>
              <a:t>USER- DEFINED FUNCTION </a:t>
            </a:r>
          </a:p>
          <a:p>
            <a:pPr algn="ctr">
              <a:lnSpc>
                <a:spcPts val="3100"/>
              </a:lnSpc>
            </a:pPr>
            <a:r>
              <a:rPr lang="en-US" sz="3334">
                <a:solidFill>
                  <a:srgbClr val="DD6213"/>
                </a:solidFill>
                <a:latin typeface="Funtastic Bold"/>
              </a:rPr>
              <a:t>(UDF)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1A39B-05FD-676A-5AB1-5E2D2D7AB18F}"/>
              </a:ext>
            </a:extLst>
          </p:cNvPr>
          <p:cNvSpPr txBox="1"/>
          <p:nvPr/>
        </p:nvSpPr>
        <p:spPr>
          <a:xfrm>
            <a:off x="1193496" y="0"/>
            <a:ext cx="185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DMDD Group - 6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45C14FC-0BFA-CFE8-542C-95EBFB0570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3635" y="1467983"/>
            <a:ext cx="3755534" cy="131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9132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250</Words>
  <Application>Microsoft Macintosh PowerPoint</Application>
  <PresentationFormat>Widescreen</PresentationFormat>
  <Paragraphs>62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ADLaM Display</vt:lpstr>
      <vt:lpstr>Aptos</vt:lpstr>
      <vt:lpstr>Aptos Display</vt:lpstr>
      <vt:lpstr>Arial</vt:lpstr>
      <vt:lpstr>Funtastic Bold</vt:lpstr>
      <vt:lpstr>More Sugar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 Zaveri</dc:creator>
  <cp:lastModifiedBy>Yash Zaveri</cp:lastModifiedBy>
  <cp:revision>12</cp:revision>
  <dcterms:created xsi:type="dcterms:W3CDTF">2024-04-23T21:32:51Z</dcterms:created>
  <dcterms:modified xsi:type="dcterms:W3CDTF">2024-05-01T03:18:10Z</dcterms:modified>
</cp:coreProperties>
</file>